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411F-928B-4539-AE88-7E006A57D0C1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8CA-E17D-4602-B7D1-D297FA0B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0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411F-928B-4539-AE88-7E006A57D0C1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8CA-E17D-4602-B7D1-D297FA0B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411F-928B-4539-AE88-7E006A57D0C1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8CA-E17D-4602-B7D1-D297FA0B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0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411F-928B-4539-AE88-7E006A57D0C1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8CA-E17D-4602-B7D1-D297FA0B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7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411F-928B-4539-AE88-7E006A57D0C1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8CA-E17D-4602-B7D1-D297FA0B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7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411F-928B-4539-AE88-7E006A57D0C1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8CA-E17D-4602-B7D1-D297FA0B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6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411F-928B-4539-AE88-7E006A57D0C1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8CA-E17D-4602-B7D1-D297FA0B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3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411F-928B-4539-AE88-7E006A57D0C1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8CA-E17D-4602-B7D1-D297FA0B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6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411F-928B-4539-AE88-7E006A57D0C1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8CA-E17D-4602-B7D1-D297FA0B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411F-928B-4539-AE88-7E006A57D0C1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8CA-E17D-4602-B7D1-D297FA0B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7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1411F-928B-4539-AE88-7E006A57D0C1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88CA-E17D-4602-B7D1-D297FA0B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9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1411F-928B-4539-AE88-7E006A57D0C1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A88CA-E17D-4602-B7D1-D297FA0B2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2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5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“The </a:t>
            </a:r>
            <a:r>
              <a:rPr lang="en-US" b="1" u="sng" dirty="0" smtClean="0">
                <a:solidFill>
                  <a:schemeClr val="bg1"/>
                </a:solidFill>
              </a:rPr>
              <a:t>TRUTH</a:t>
            </a:r>
            <a:r>
              <a:rPr lang="en-US" dirty="0" smtClean="0">
                <a:solidFill>
                  <a:schemeClr val="bg1"/>
                </a:solidFill>
              </a:rPr>
              <a:t> Shall Set You Free”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John 8:32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392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“The </a:t>
            </a:r>
            <a:r>
              <a:rPr lang="en-US" sz="6000" b="1" u="sng" dirty="0">
                <a:solidFill>
                  <a:schemeClr val="bg1"/>
                </a:solidFill>
              </a:rPr>
              <a:t>TRUTH</a:t>
            </a:r>
            <a:r>
              <a:rPr lang="en-US" sz="6000" dirty="0">
                <a:solidFill>
                  <a:schemeClr val="bg1"/>
                </a:solidFill>
              </a:rPr>
              <a:t> Shall Set You Free”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Our discussion this morning is on Four Things God will not accept relative to the “TRUTH.”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It is time to stop dodging the truth.  Speak it with love, but SPEAK IT!!!!!!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“The </a:t>
            </a:r>
            <a:r>
              <a:rPr lang="en-US" sz="6000" b="1" u="sng" dirty="0">
                <a:solidFill>
                  <a:schemeClr val="bg1"/>
                </a:solidFill>
              </a:rPr>
              <a:t>TRUTH</a:t>
            </a:r>
            <a:r>
              <a:rPr lang="en-US" sz="6000" dirty="0">
                <a:solidFill>
                  <a:schemeClr val="bg1"/>
                </a:solidFill>
              </a:rPr>
              <a:t> Shall Set You Free”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1270" cy="4351338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God will not accept…………………………………</a:t>
            </a:r>
            <a:endParaRPr lang="en-US" sz="32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WORSHIP THAT IS NOT IN SPIRIT AND IN “TRUTH”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PREACHING THAT IS NOT IN HARMONY WITH THE “TRUTH”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0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“The </a:t>
            </a:r>
            <a:r>
              <a:rPr lang="en-US" sz="6000" b="1" u="sng" dirty="0">
                <a:solidFill>
                  <a:schemeClr val="bg1"/>
                </a:solidFill>
              </a:rPr>
              <a:t>TRUTH</a:t>
            </a:r>
            <a:r>
              <a:rPr lang="en-US" sz="6000" dirty="0">
                <a:solidFill>
                  <a:schemeClr val="bg1"/>
                </a:solidFill>
              </a:rPr>
              <a:t> Shall Set You Free”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b="1" i="1" dirty="0">
                <a:solidFill>
                  <a:prstClr val="white"/>
                </a:solidFill>
              </a:rPr>
              <a:t>God will not accept…………………………………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SINNERS WHO FAIL TO OBEY THE “TRUTH”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BACKSLIDDERS WHO REFUSE TO TURN BACK TO THE “TRUTH”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7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122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“The TRUTH Shall Set You Free”</vt:lpstr>
      <vt:lpstr>“The TRUTH Shall Set You Free”</vt:lpstr>
      <vt:lpstr>“The TRUTH Shall Set You Free”</vt:lpstr>
      <vt:lpstr>“The TRUTH Shall Set You Free”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TRUTH Shall Set You Free”</dc:title>
  <dc:creator>Chris Pressnell</dc:creator>
  <cp:lastModifiedBy>Chris Pressnell</cp:lastModifiedBy>
  <cp:revision>2</cp:revision>
  <dcterms:created xsi:type="dcterms:W3CDTF">2017-02-05T05:07:18Z</dcterms:created>
  <dcterms:modified xsi:type="dcterms:W3CDTF">2017-02-05T05:11:21Z</dcterms:modified>
</cp:coreProperties>
</file>