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Ordinary people doing the unimaginable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Eph. 3:20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685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Ordinary people doing the unimaginable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Berlin Sans FB" panose="020E0602020502020306" pitchFamily="34" charset="0"/>
              </a:rPr>
              <a:t>“Sometimes it is the people no one can imagine anything of who do the things no one can imagine.”- </a:t>
            </a:r>
            <a:r>
              <a:rPr lang="en-US" sz="4400" i="1" dirty="0" smtClean="0">
                <a:latin typeface="Berlin Sans FB" panose="020E0602020502020306" pitchFamily="34" charset="0"/>
              </a:rPr>
              <a:t>Alan Turing</a:t>
            </a:r>
            <a:endParaRPr lang="en-US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2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Ordinary people doing the unimaginable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erlin Sans FB" panose="020E0602020502020306" pitchFamily="34" charset="0"/>
              </a:rPr>
              <a:t>F.W. Woolworth</a:t>
            </a:r>
          </a:p>
          <a:p>
            <a:r>
              <a:rPr lang="en-US" sz="4400" dirty="0" smtClean="0">
                <a:latin typeface="Berlin Sans FB" panose="020E0602020502020306" pitchFamily="34" charset="0"/>
              </a:rPr>
              <a:t>Albert Einstein</a:t>
            </a:r>
          </a:p>
          <a:p>
            <a:r>
              <a:rPr lang="en-US" sz="4400" dirty="0" smtClean="0">
                <a:latin typeface="Berlin Sans FB" panose="020E0602020502020306" pitchFamily="34" charset="0"/>
              </a:rPr>
              <a:t>Robert Sternber</a:t>
            </a:r>
            <a:r>
              <a:rPr lang="en-US" sz="4000" dirty="0" smtClean="0">
                <a:latin typeface="Berlin Sans FB" panose="020E0602020502020306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34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Ordinary people doing the unimaginable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erlin Sans FB" panose="020E0602020502020306" pitchFamily="34" charset="0"/>
              </a:rPr>
              <a:t>Thomas Edison</a:t>
            </a:r>
          </a:p>
          <a:p>
            <a:r>
              <a:rPr lang="en-US" sz="4400" dirty="0" smtClean="0">
                <a:latin typeface="Berlin Sans FB" panose="020E0602020502020306" pitchFamily="34" charset="0"/>
              </a:rPr>
              <a:t>Winston Churchill</a:t>
            </a:r>
          </a:p>
          <a:p>
            <a:r>
              <a:rPr lang="en-US" sz="4400" dirty="0" smtClean="0">
                <a:latin typeface="Berlin Sans FB" panose="020E0602020502020306" pitchFamily="34" charset="0"/>
              </a:rPr>
              <a:t>Orville and Wilbur Wright</a:t>
            </a:r>
            <a:endParaRPr lang="en-US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Ordinary people doing the unimaginable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99137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" panose="020E0602020502020306" pitchFamily="34" charset="0"/>
              </a:rPr>
              <a:t>Luke 21:1-4</a:t>
            </a:r>
          </a:p>
          <a:p>
            <a:r>
              <a:rPr lang="en-US" sz="4000" dirty="0" smtClean="0">
                <a:latin typeface="Berlin Sans FB" panose="020E0602020502020306" pitchFamily="34" charset="0"/>
              </a:rPr>
              <a:t>II Sam. 16:6-13; 17:28-33</a:t>
            </a:r>
          </a:p>
          <a:p>
            <a:r>
              <a:rPr lang="en-US" sz="4000" dirty="0" smtClean="0">
                <a:latin typeface="Berlin Sans FB" panose="020E0602020502020306" pitchFamily="34" charset="0"/>
              </a:rPr>
              <a:t>Genesis 37, 39-41</a:t>
            </a:r>
          </a:p>
          <a:p>
            <a:r>
              <a:rPr lang="en-US" sz="4000" dirty="0" smtClean="0">
                <a:latin typeface="Berlin Sans FB" panose="020E0602020502020306" pitchFamily="34" charset="0"/>
              </a:rPr>
              <a:t>We can do the unimaginable if we let God work through us.</a:t>
            </a:r>
          </a:p>
          <a:p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</TotalTime>
  <Words>91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Berlin Sans FB</vt:lpstr>
      <vt:lpstr>Century Gothic</vt:lpstr>
      <vt:lpstr>Mesh</vt:lpstr>
      <vt:lpstr>Ordinary people doing the unimaginable</vt:lpstr>
      <vt:lpstr>Ordinary people doing the unimaginable</vt:lpstr>
      <vt:lpstr>Ordinary people doing the unimaginable</vt:lpstr>
      <vt:lpstr>Ordinary people doing the unimaginable</vt:lpstr>
      <vt:lpstr>Ordinary people doing the unimaginable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Ordinary people doing the unimaginable</dc:title>
  <dc:creator>Chris Pressnell</dc:creator>
  <cp:lastModifiedBy>Chris Pressnell</cp:lastModifiedBy>
  <cp:revision>2</cp:revision>
  <dcterms:created xsi:type="dcterms:W3CDTF">2017-01-22T22:33:23Z</dcterms:created>
  <dcterms:modified xsi:type="dcterms:W3CDTF">2017-01-22T22:48:14Z</dcterms:modified>
</cp:coreProperties>
</file>