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4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0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193D-08B3-41D9-A45B-B90ACD31F863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2622-0283-4848-BC5D-8932E4174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Destroy and Deliver</a:t>
            </a:r>
            <a:endParaRPr lang="en-US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Hebrews 2:14-15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1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Destroy and Deliver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“Since therefore the children share in flesh and blood, he himself likewise partook of the same things, that through death he might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DESTROY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 the one who has power of death, that is, the devil, and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DELIVER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 all those who through fear of death were subject to lifelong slavery”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6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Destroy and Deliver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5" y="1690688"/>
            <a:ext cx="10515600" cy="450483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Isaiah prophesies about this event- Is. 25:7-8.  INCLUDED ARE THE….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WHERE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WHAT</a:t>
            </a:r>
          </a:p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What a soothing passage for Christians.</a:t>
            </a:r>
          </a:p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Two reasons are given                  that we should analyze.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70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Destroy and Deliver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1417662"/>
            <a:ext cx="10515600" cy="4983138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opperplate Gothic Bold" panose="020E0705020206020404" pitchFamily="34" charset="0"/>
              </a:rPr>
              <a:t>DESTROY THE DEVIL</a:t>
            </a:r>
          </a:p>
          <a:p>
            <a:pPr lvl="1"/>
            <a:r>
              <a:rPr lang="en-US" sz="3600" b="1" u="sng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DEATH</a:t>
            </a:r>
            <a:r>
              <a:rPr lang="en-US" sz="3600" b="1" dirty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has been the weapon of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satan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.</a:t>
            </a:r>
          </a:p>
          <a:p>
            <a:pPr lvl="2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To Destroy the </a:t>
            </a:r>
            <a:r>
              <a:rPr lang="en-US" sz="3200" b="1" u="sng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opperplate Gothic Bold" panose="020E0705020206020404" pitchFamily="34" charset="0"/>
              </a:rPr>
              <a:t>DEVIL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, Christ had to </a:t>
            </a:r>
            <a:r>
              <a:rPr lang="en-US" sz="3200" b="1" u="sng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opperplate Gothic Bold" panose="020E0705020206020404" pitchFamily="34" charset="0"/>
              </a:rPr>
              <a:t>DIE.</a:t>
            </a:r>
          </a:p>
          <a:p>
            <a:pPr lvl="2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Jesus took the Devil’s </a:t>
            </a:r>
            <a:r>
              <a:rPr lang="en-US" sz="3200" b="1" u="sng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WEAPON.</a:t>
            </a:r>
            <a:endParaRPr lang="en-US" sz="32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opperplate Gothic Bold" panose="020E0705020206020404" pitchFamily="34" charset="0"/>
            </a:endParaRPr>
          </a:p>
          <a:p>
            <a:pPr lv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Not completely gone or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powerless</a:t>
            </a:r>
          </a:p>
          <a:p>
            <a:pPr lvl="2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Still alive and vindictive</a:t>
            </a:r>
          </a:p>
          <a:p>
            <a:pPr lvl="2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He has been and still is a                                      “</a:t>
            </a:r>
            <a:r>
              <a:rPr lang="en-US" sz="32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MURDERER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.” (john 8:44).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endParaRPr lang="en-US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Destroy and Deliver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7" y="1586474"/>
            <a:ext cx="11020865" cy="50956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opperplate Gothic Bold" panose="020E0705020206020404" pitchFamily="34" charset="0"/>
              </a:rPr>
              <a:t>DELIVER THE DEAD</a:t>
            </a:r>
          </a:p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Romans 5:12</a:t>
            </a:r>
          </a:p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Eph. 2:1-6</a:t>
            </a:r>
          </a:p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Jesus has removed 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FEAR.</a:t>
            </a:r>
          </a:p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Jesus replaces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ANXIETY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with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ANTICIPATION,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PANIC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with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PEACE,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and the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DEPARTURE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                               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with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DELIGHT.</a:t>
            </a:r>
          </a:p>
          <a:p>
            <a:pPr lv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pperplate Gothic Bold" panose="020E0705020206020404" pitchFamily="34" charset="0"/>
              </a:rPr>
              <a:t>“live like I was 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LIVING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.”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Copperplate Gothic Bold</vt:lpstr>
      <vt:lpstr>Office Theme</vt:lpstr>
      <vt:lpstr>Destroy and Deliver</vt:lpstr>
      <vt:lpstr>Destroy and Deliver</vt:lpstr>
      <vt:lpstr>Destroy and Deliver</vt:lpstr>
      <vt:lpstr>Destroy and Deliver</vt:lpstr>
      <vt:lpstr>Destroy and Deliver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7</cp:revision>
  <dcterms:created xsi:type="dcterms:W3CDTF">2017-01-22T13:23:50Z</dcterms:created>
  <dcterms:modified xsi:type="dcterms:W3CDTF">2017-01-22T14:34:43Z</dcterms:modified>
</cp:coreProperties>
</file>