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1/15/2017</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r>
              <a:rPr lang="en-US" dirty="0"/>
              <a:t>
              </a:t>
            </a:r>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9FFFF-3106-4DDB-AA62-0C80862170D6}" type="datetimeFigureOut">
              <a:rPr lang="en-US" dirty="0"/>
              <a:t>1/15/2017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DA38B7-AE95-4DC8-9A51-7A71F545B098}" type="datetimeFigureOut">
              <a:rPr lang="en-US" dirty="0"/>
              <a:t>1/15/2017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1EC2B-8188-4AC2-9F0D-8D09C51D505A}" type="datetimeFigureOut">
              <a:rPr lang="en-US" dirty="0"/>
              <a:t>1/15/2017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12B75E-944F-430B-BE5F-C69FA8823C04}" type="datetimeFigureOut">
              <a:rPr lang="en-US" dirty="0"/>
              <a:t>1/15/2017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1/15/2017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1/15/2017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1/15/2017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1/15/2017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dirty="0"/>
              <a:t>1/15/2017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4507B7-F2DC-4B2C-B14D-58A9766807A2}" type="datetimeFigureOut">
              <a:rPr lang="en-US" dirty="0"/>
              <a:t>1/15/2017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1/15/2017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1/15/2017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dirty="0"/>
              <a:t>1/15/2017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1/15/2017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F2683-E6E7-4CC3-9EEE-7854DD4F3545}" type="datetimeFigureOut">
              <a:rPr lang="en-US" dirty="0"/>
              <a:t>1/15/2017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20F81-B39D-4CBB-8BF3-5D6E395D0F72}" type="datetimeFigureOut">
              <a:rPr lang="en-US" dirty="0"/>
              <a:t>1/15/2017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1/15/2017</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9377578" cy="2677648"/>
          </a:xfrm>
        </p:spPr>
        <p:txBody>
          <a:bodyPr/>
          <a:lstStyle/>
          <a:p>
            <a:r>
              <a:rPr lang="en-US" b="1" dirty="0" smtClean="0">
                <a:latin typeface="Bodoni MT" panose="02070603080606020203" pitchFamily="18" charset="0"/>
              </a:rPr>
              <a:t>LIVING IN THE MOMENT/</a:t>
            </a:r>
            <a:br>
              <a:rPr lang="en-US" b="1" dirty="0" smtClean="0">
                <a:latin typeface="Bodoni MT" panose="02070603080606020203" pitchFamily="18" charset="0"/>
              </a:rPr>
            </a:br>
            <a:r>
              <a:rPr lang="en-US" b="1" dirty="0" smtClean="0">
                <a:latin typeface="Bodoni MT" panose="02070603080606020203" pitchFamily="18" charset="0"/>
              </a:rPr>
              <a:t>PROVIDING FOR POSTERITY</a:t>
            </a:r>
            <a:endParaRPr lang="en-US" b="1" dirty="0">
              <a:latin typeface="Bodoni MT" panose="02070603080606020203" pitchFamily="18" charset="0"/>
            </a:endParaRPr>
          </a:p>
        </p:txBody>
      </p:sp>
      <p:sp>
        <p:nvSpPr>
          <p:cNvPr id="3" name="Subtitle 2"/>
          <p:cNvSpPr>
            <a:spLocks noGrp="1"/>
          </p:cNvSpPr>
          <p:nvPr>
            <p:ph type="subTitle" idx="1"/>
          </p:nvPr>
        </p:nvSpPr>
        <p:spPr>
          <a:xfrm>
            <a:off x="1077167" y="4777381"/>
            <a:ext cx="9353765" cy="861420"/>
          </a:xfrm>
        </p:spPr>
        <p:txBody>
          <a:bodyPr>
            <a:normAutofit/>
          </a:bodyPr>
          <a:lstStyle/>
          <a:p>
            <a:r>
              <a:rPr lang="en-US" sz="3600" dirty="0" smtClean="0"/>
              <a:t>Ii Kings 20; ii Chron. 32:24-26</a:t>
            </a:r>
            <a:endParaRPr lang="en-US" sz="3600" dirty="0"/>
          </a:p>
        </p:txBody>
      </p:sp>
    </p:spTree>
    <p:extLst>
      <p:ext uri="{BB962C8B-B14F-4D97-AF65-F5344CB8AC3E}">
        <p14:creationId xmlns:p14="http://schemas.microsoft.com/office/powerpoint/2010/main" val="3750976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EBEBEB"/>
                </a:solidFill>
                <a:latin typeface="Bodoni MT" panose="02070603080606020203" pitchFamily="18" charset="0"/>
              </a:rPr>
              <a:t>LIVING IN THE MOMENT/</a:t>
            </a:r>
            <a:br>
              <a:rPr lang="en-US" sz="4000" b="1" dirty="0">
                <a:solidFill>
                  <a:srgbClr val="EBEBEB"/>
                </a:solidFill>
                <a:latin typeface="Bodoni MT" panose="02070603080606020203" pitchFamily="18" charset="0"/>
              </a:rPr>
            </a:br>
            <a:r>
              <a:rPr lang="en-US" sz="4000" b="1" dirty="0">
                <a:solidFill>
                  <a:srgbClr val="EBEBEB"/>
                </a:solidFill>
                <a:latin typeface="Bodoni MT" panose="02070603080606020203" pitchFamily="18" charset="0"/>
              </a:rPr>
              <a:t>PROVIDING FOR POSTERITY</a:t>
            </a:r>
            <a:endParaRPr lang="en-US" sz="4000" dirty="0"/>
          </a:p>
        </p:txBody>
      </p:sp>
      <p:sp>
        <p:nvSpPr>
          <p:cNvPr id="3" name="Content Placeholder 2"/>
          <p:cNvSpPr>
            <a:spLocks noGrp="1"/>
          </p:cNvSpPr>
          <p:nvPr>
            <p:ph idx="1"/>
          </p:nvPr>
        </p:nvSpPr>
        <p:spPr/>
        <p:txBody>
          <a:bodyPr>
            <a:normAutofit/>
          </a:bodyPr>
          <a:lstStyle/>
          <a:p>
            <a:r>
              <a:rPr lang="en-US" sz="3600" dirty="0" smtClean="0"/>
              <a:t>“Look carefully then how you walk, not as unwise but as wise, making the best use of the time, because the days are evil.  Therefore, do not be foolish, but understand what the will of the Lord is.” </a:t>
            </a:r>
            <a:r>
              <a:rPr lang="en-US" sz="3600" b="1" dirty="0" smtClean="0"/>
              <a:t>(Eph. 5:15-17).</a:t>
            </a:r>
            <a:endParaRPr lang="en-US" sz="3600" b="1" dirty="0"/>
          </a:p>
        </p:txBody>
      </p:sp>
    </p:spTree>
    <p:extLst>
      <p:ext uri="{BB962C8B-B14F-4D97-AF65-F5344CB8AC3E}">
        <p14:creationId xmlns:p14="http://schemas.microsoft.com/office/powerpoint/2010/main" val="3299480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EBEBEB"/>
                </a:solidFill>
                <a:latin typeface="Bodoni MT" panose="02070603080606020203" pitchFamily="18" charset="0"/>
              </a:rPr>
              <a:t>LIVING IN THE MOMENT/</a:t>
            </a:r>
            <a:br>
              <a:rPr lang="en-US" sz="4000" b="1" dirty="0">
                <a:solidFill>
                  <a:srgbClr val="EBEBEB"/>
                </a:solidFill>
                <a:latin typeface="Bodoni MT" panose="02070603080606020203" pitchFamily="18" charset="0"/>
              </a:rPr>
            </a:br>
            <a:r>
              <a:rPr lang="en-US" sz="4000" b="1" dirty="0">
                <a:solidFill>
                  <a:srgbClr val="EBEBEB"/>
                </a:solidFill>
                <a:latin typeface="Bodoni MT" panose="02070603080606020203" pitchFamily="18" charset="0"/>
              </a:rPr>
              <a:t>PROVIDING FOR POSTERITY</a:t>
            </a:r>
            <a:endParaRPr lang="en-US" dirty="0"/>
          </a:p>
        </p:txBody>
      </p:sp>
      <p:sp>
        <p:nvSpPr>
          <p:cNvPr id="3" name="Content Placeholder 2"/>
          <p:cNvSpPr>
            <a:spLocks noGrp="1"/>
          </p:cNvSpPr>
          <p:nvPr>
            <p:ph idx="1"/>
          </p:nvPr>
        </p:nvSpPr>
        <p:spPr>
          <a:xfrm>
            <a:off x="1154954" y="2603499"/>
            <a:ext cx="10133935" cy="4056945"/>
          </a:xfrm>
        </p:spPr>
        <p:txBody>
          <a:bodyPr>
            <a:normAutofit fontScale="92500" lnSpcReduction="20000"/>
          </a:bodyPr>
          <a:lstStyle/>
          <a:p>
            <a:r>
              <a:rPr lang="en-US" sz="4000" b="1" dirty="0" smtClean="0"/>
              <a:t>LIVING IN THE MOMENT:</a:t>
            </a:r>
          </a:p>
          <a:p>
            <a:pPr lvl="1"/>
            <a:r>
              <a:rPr lang="en-US" sz="3600" dirty="0"/>
              <a:t>Matt. 6:11</a:t>
            </a:r>
          </a:p>
          <a:p>
            <a:pPr lvl="1"/>
            <a:r>
              <a:rPr lang="en-US" sz="3600" dirty="0"/>
              <a:t>James 4:13-17</a:t>
            </a:r>
          </a:p>
          <a:p>
            <a:r>
              <a:rPr lang="en-US" sz="4000" b="1" dirty="0"/>
              <a:t>PROVIDING FOR POSTERITY:</a:t>
            </a:r>
          </a:p>
          <a:p>
            <a:pPr lvl="1"/>
            <a:r>
              <a:rPr lang="en-US" sz="3600" dirty="0"/>
              <a:t>Matt. 7:24-25</a:t>
            </a:r>
          </a:p>
          <a:p>
            <a:pPr lvl="1"/>
            <a:r>
              <a:rPr lang="en-US" sz="3600" dirty="0"/>
              <a:t>II Tim. 2:2</a:t>
            </a:r>
          </a:p>
          <a:p>
            <a:r>
              <a:rPr lang="en-US" sz="4000" b="1" dirty="0" smtClean="0"/>
              <a:t>King </a:t>
            </a:r>
            <a:r>
              <a:rPr lang="en-US" sz="4000" b="1" u="sng" dirty="0" smtClean="0"/>
              <a:t>Hezekiah</a:t>
            </a:r>
            <a:r>
              <a:rPr lang="en-US" sz="4000" b="1" dirty="0" smtClean="0"/>
              <a:t> did not act with wisdom.</a:t>
            </a:r>
          </a:p>
        </p:txBody>
      </p:sp>
    </p:spTree>
    <p:extLst>
      <p:ext uri="{BB962C8B-B14F-4D97-AF65-F5344CB8AC3E}">
        <p14:creationId xmlns:p14="http://schemas.microsoft.com/office/powerpoint/2010/main" val="34060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EBEBEB"/>
                </a:solidFill>
                <a:latin typeface="Bodoni MT" panose="02070603080606020203" pitchFamily="18" charset="0"/>
              </a:rPr>
              <a:t>LIVING IN THE MOMENT/</a:t>
            </a:r>
            <a:br>
              <a:rPr lang="en-US" sz="4000" b="1" dirty="0">
                <a:solidFill>
                  <a:srgbClr val="EBEBEB"/>
                </a:solidFill>
                <a:latin typeface="Bodoni MT" panose="02070603080606020203" pitchFamily="18" charset="0"/>
              </a:rPr>
            </a:br>
            <a:r>
              <a:rPr lang="en-US" sz="4000" b="1" dirty="0">
                <a:solidFill>
                  <a:srgbClr val="EBEBEB"/>
                </a:solidFill>
                <a:latin typeface="Bodoni MT" panose="02070603080606020203" pitchFamily="18" charset="0"/>
              </a:rPr>
              <a:t>PROVIDING FOR POSTERITY</a:t>
            </a:r>
            <a:endParaRPr lang="en-US" dirty="0"/>
          </a:p>
        </p:txBody>
      </p:sp>
      <p:sp>
        <p:nvSpPr>
          <p:cNvPr id="3" name="Content Placeholder 2"/>
          <p:cNvSpPr>
            <a:spLocks noGrp="1"/>
          </p:cNvSpPr>
          <p:nvPr>
            <p:ph idx="1"/>
          </p:nvPr>
        </p:nvSpPr>
        <p:spPr>
          <a:xfrm>
            <a:off x="1154954" y="2603499"/>
            <a:ext cx="9806557" cy="4011789"/>
          </a:xfrm>
        </p:spPr>
        <p:txBody>
          <a:bodyPr>
            <a:normAutofit lnSpcReduction="10000"/>
          </a:bodyPr>
          <a:lstStyle/>
          <a:p>
            <a:r>
              <a:rPr lang="en-US" sz="4000" b="1" dirty="0" smtClean="0"/>
              <a:t>He was </a:t>
            </a:r>
            <a:r>
              <a:rPr lang="en-US" sz="4000" b="1" u="sng" dirty="0" smtClean="0"/>
              <a:t>SELF-ABSORBED</a:t>
            </a:r>
          </a:p>
          <a:p>
            <a:pPr lvl="1"/>
            <a:r>
              <a:rPr lang="en-US" sz="3800" b="1" dirty="0" smtClean="0"/>
              <a:t>Regarding his </a:t>
            </a:r>
            <a:r>
              <a:rPr lang="en-US" sz="3800" b="1" u="sng" dirty="0" smtClean="0"/>
              <a:t>Life.</a:t>
            </a:r>
          </a:p>
          <a:p>
            <a:pPr lvl="2"/>
            <a:r>
              <a:rPr lang="en-US" sz="3600" dirty="0" smtClean="0"/>
              <a:t>God extended his </a:t>
            </a:r>
            <a:r>
              <a:rPr lang="en-US" sz="3600" u="sng" dirty="0" smtClean="0"/>
              <a:t>life</a:t>
            </a:r>
            <a:r>
              <a:rPr lang="en-US" sz="3600" dirty="0" smtClean="0"/>
              <a:t> for </a:t>
            </a:r>
            <a:r>
              <a:rPr lang="en-US" sz="3600" u="sng" dirty="0" smtClean="0"/>
              <a:t>15</a:t>
            </a:r>
            <a:r>
              <a:rPr lang="en-US" sz="3600" dirty="0" smtClean="0"/>
              <a:t> years.</a:t>
            </a:r>
          </a:p>
          <a:p>
            <a:pPr lvl="1"/>
            <a:r>
              <a:rPr lang="en-US" sz="3800" b="1" dirty="0" smtClean="0"/>
              <a:t>Regarding his </a:t>
            </a:r>
            <a:r>
              <a:rPr lang="en-US" sz="3800" b="1" u="sng" dirty="0" smtClean="0"/>
              <a:t>Loot.</a:t>
            </a:r>
            <a:endParaRPr lang="en-US" sz="3800" b="1" dirty="0" smtClean="0"/>
          </a:p>
          <a:p>
            <a:pPr lvl="1"/>
            <a:r>
              <a:rPr lang="en-US" sz="3800" b="1" dirty="0" smtClean="0"/>
              <a:t>Regarding his </a:t>
            </a:r>
            <a:r>
              <a:rPr lang="en-US" sz="3800" b="1" u="sng" dirty="0" smtClean="0"/>
              <a:t>Legacy.</a:t>
            </a:r>
          </a:p>
          <a:p>
            <a:pPr lvl="2"/>
            <a:r>
              <a:rPr lang="en-US" sz="3600" dirty="0" smtClean="0"/>
              <a:t>God was </a:t>
            </a:r>
            <a:r>
              <a:rPr lang="en-US" sz="3600" u="sng" dirty="0" smtClean="0"/>
              <a:t>testing</a:t>
            </a:r>
            <a:r>
              <a:rPr lang="en-US" sz="3600" dirty="0" smtClean="0"/>
              <a:t> him.  He </a:t>
            </a:r>
            <a:r>
              <a:rPr lang="en-US" sz="3600" u="sng" dirty="0" smtClean="0"/>
              <a:t>failed</a:t>
            </a:r>
            <a:r>
              <a:rPr lang="en-US" sz="3600" dirty="0" smtClean="0"/>
              <a:t>.</a:t>
            </a:r>
            <a:endParaRPr lang="en-US" sz="3600" dirty="0"/>
          </a:p>
        </p:txBody>
      </p:sp>
    </p:spTree>
    <p:extLst>
      <p:ext uri="{BB962C8B-B14F-4D97-AF65-F5344CB8AC3E}">
        <p14:creationId xmlns:p14="http://schemas.microsoft.com/office/powerpoint/2010/main" val="356131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15</TotalTime>
  <Words>139</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Bodoni MT</vt:lpstr>
      <vt:lpstr>Century Gothic</vt:lpstr>
      <vt:lpstr>Wingdings 3</vt:lpstr>
      <vt:lpstr>Ion Boardroom</vt:lpstr>
      <vt:lpstr>LIVING IN THE MOMENT/ PROVIDING FOR POSTERITY</vt:lpstr>
      <vt:lpstr>LIVING IN THE MOMENT/ PROVIDING FOR POSTERITY</vt:lpstr>
      <vt:lpstr>LIVING IN THE MOMENT/ PROVIDING FOR POSTERITY</vt:lpstr>
      <vt:lpstr>LIVING IN THE MOMENT/ PROVIDING FOR POSTERITY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IN THE MOMENT/ PROVIDING FOR POSTERITY</dc:title>
  <dc:creator>Chris Pressnell</dc:creator>
  <cp:lastModifiedBy>Chris Pressnell</cp:lastModifiedBy>
  <cp:revision>2</cp:revision>
  <dcterms:created xsi:type="dcterms:W3CDTF">2017-01-15T13:54:53Z</dcterms:created>
  <dcterms:modified xsi:type="dcterms:W3CDTF">2017-01-15T14:10:00Z</dcterms:modified>
</cp:coreProperties>
</file>