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Undervalued Influence and Impact of BARNABAS!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Acts 11:19-30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101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Undervalued Influence and Impact of BARNABAS!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Barnabas was an……………………</a:t>
            </a:r>
          </a:p>
          <a:p>
            <a:pPr marL="0" indent="0" algn="ctr">
              <a:buNone/>
            </a:pPr>
            <a:r>
              <a:rPr lang="en-US" sz="4800" b="1" dirty="0" smtClean="0"/>
              <a:t>ENTHUSIASTIC CHRISTIAN</a:t>
            </a:r>
          </a:p>
          <a:p>
            <a:pPr marL="0" indent="0" algn="ctr">
              <a:buNone/>
            </a:pPr>
            <a:r>
              <a:rPr lang="en-US" sz="4800" b="1" dirty="0" smtClean="0"/>
              <a:t>ENCOURAGING BROTHER</a:t>
            </a:r>
          </a:p>
          <a:p>
            <a:pPr marL="0" indent="0" algn="ctr">
              <a:buNone/>
            </a:pPr>
            <a:r>
              <a:rPr lang="en-US" sz="4800" b="1" dirty="0" smtClean="0"/>
              <a:t>EXEMPLARY MAN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7434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Undervalued Influence and Impact of BARNABAS!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C6BB"/>
              </a:buClr>
            </a:pPr>
            <a:r>
              <a:rPr lang="en-US" sz="3200" i="1" dirty="0">
                <a:solidFill>
                  <a:prstClr val="white"/>
                </a:solidFill>
              </a:rPr>
              <a:t>Barnabas was an</a:t>
            </a:r>
            <a:r>
              <a:rPr lang="en-US" sz="3200" i="1" dirty="0" smtClean="0">
                <a:solidFill>
                  <a:prstClr val="white"/>
                </a:solidFill>
              </a:rPr>
              <a:t>……………………</a:t>
            </a:r>
          </a:p>
          <a:p>
            <a:pPr marL="0" lvl="0" indent="0" algn="ctr">
              <a:buClr>
                <a:srgbClr val="00C6BB"/>
              </a:buClr>
              <a:buNone/>
            </a:pPr>
            <a:r>
              <a:rPr lang="en-US" sz="4800" b="1" dirty="0" smtClean="0">
                <a:solidFill>
                  <a:prstClr val="white"/>
                </a:solidFill>
              </a:rPr>
              <a:t>EXTRAORDINARY LABORER</a:t>
            </a:r>
          </a:p>
          <a:p>
            <a:pPr marL="0" lvl="0" indent="0" algn="ctr">
              <a:buClr>
                <a:srgbClr val="00C6BB"/>
              </a:buClr>
              <a:buNone/>
            </a:pPr>
            <a:r>
              <a:rPr lang="en-US" sz="4800" b="1" dirty="0" smtClean="0">
                <a:solidFill>
                  <a:prstClr val="white"/>
                </a:solidFill>
              </a:rPr>
              <a:t>EXCEPTIONAL PREACHER</a:t>
            </a:r>
          </a:p>
          <a:p>
            <a:pPr marL="0" lvl="0" indent="0" algn="ctr">
              <a:buClr>
                <a:srgbClr val="00C6BB"/>
              </a:buClr>
              <a:buNone/>
            </a:pPr>
            <a:r>
              <a:rPr lang="en-US" sz="4800" b="1" dirty="0" smtClean="0">
                <a:solidFill>
                  <a:prstClr val="white"/>
                </a:solidFill>
              </a:rPr>
              <a:t>EXCELLENT RECRUITER</a:t>
            </a:r>
            <a:endParaRPr lang="en-US" sz="48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9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8</TotalTime>
  <Words>43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Quotable</vt:lpstr>
      <vt:lpstr>Undervalued Influence and Impact of BARNABAS!</vt:lpstr>
      <vt:lpstr>Undervalued Influence and Impact of BARNABAS!</vt:lpstr>
      <vt:lpstr>Undervalued Influence and Impact of BARNABAS!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Undervalued Influence and Impact of BARNABAS!</dc:title>
  <dc:creator>Chris Pressnell</dc:creator>
  <cp:lastModifiedBy>Chris Pressnell</cp:lastModifiedBy>
  <cp:revision>1</cp:revision>
  <dcterms:created xsi:type="dcterms:W3CDTF">2017-01-06T22:18:05Z</dcterms:created>
  <dcterms:modified xsi:type="dcterms:W3CDTF">2017-01-06T22:26:36Z</dcterms:modified>
</cp:coreProperties>
</file>