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465-FEAE-4D64-85CD-A09DE6B4AFE0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1F4E477-CD9A-4C7C-B9C3-454A1D85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465-FEAE-4D64-85CD-A09DE6B4AFE0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1F4E477-CD9A-4C7C-B9C3-454A1D85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7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465-FEAE-4D64-85CD-A09DE6B4AFE0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1F4E477-CD9A-4C7C-B9C3-454A1D85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62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465-FEAE-4D64-85CD-A09DE6B4AFE0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F4E477-CD9A-4C7C-B9C3-454A1D850CC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0886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465-FEAE-4D64-85CD-A09DE6B4AFE0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F4E477-CD9A-4C7C-B9C3-454A1D85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03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465-FEAE-4D64-85CD-A09DE6B4AFE0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E477-CD9A-4C7C-B9C3-454A1D85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10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465-FEAE-4D64-85CD-A09DE6B4AFE0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E477-CD9A-4C7C-B9C3-454A1D85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10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465-FEAE-4D64-85CD-A09DE6B4AFE0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E477-CD9A-4C7C-B9C3-454A1D85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52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1FD465-FEAE-4D64-85CD-A09DE6B4AFE0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1F4E477-CD9A-4C7C-B9C3-454A1D85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7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465-FEAE-4D64-85CD-A09DE6B4AFE0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E477-CD9A-4C7C-B9C3-454A1D85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4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465-FEAE-4D64-85CD-A09DE6B4AFE0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1F4E477-CD9A-4C7C-B9C3-454A1D85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8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465-FEAE-4D64-85CD-A09DE6B4AFE0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E477-CD9A-4C7C-B9C3-454A1D85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71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465-FEAE-4D64-85CD-A09DE6B4AFE0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E477-CD9A-4C7C-B9C3-454A1D85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7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465-FEAE-4D64-85CD-A09DE6B4AFE0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E477-CD9A-4C7C-B9C3-454A1D85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1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465-FEAE-4D64-85CD-A09DE6B4AFE0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E477-CD9A-4C7C-B9C3-454A1D85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3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465-FEAE-4D64-85CD-A09DE6B4AFE0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E477-CD9A-4C7C-B9C3-454A1D85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0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465-FEAE-4D64-85CD-A09DE6B4AFE0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E477-CD9A-4C7C-B9C3-454A1D85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0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FD465-FEAE-4D64-85CD-A09DE6B4AFE0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4E477-CD9A-4C7C-B9C3-454A1D85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7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WHAT KIND OF BROTHER OR SISTER AM I?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smtClean="0"/>
              <a:t>Col. 1:2</a:t>
            </a:r>
            <a:endParaRPr lang="en-US" sz="5400" b="1"/>
          </a:p>
        </p:txBody>
      </p:sp>
    </p:spTree>
    <p:extLst>
      <p:ext uri="{BB962C8B-B14F-4D97-AF65-F5344CB8AC3E}">
        <p14:creationId xmlns:p14="http://schemas.microsoft.com/office/powerpoint/2010/main" val="274165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>
                <a:solidFill>
                  <a:prstClr val="white"/>
                </a:solidFill>
              </a:rPr>
              <a:t>WHAT KIND OF BROTHER OR SISTER AM I?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76816"/>
          </a:xfrm>
        </p:spPr>
        <p:txBody>
          <a:bodyPr/>
          <a:lstStyle/>
          <a:p>
            <a:r>
              <a:rPr lang="en-US" sz="4000" smtClean="0"/>
              <a:t>The Bible discusses that the church as a family.</a:t>
            </a:r>
          </a:p>
          <a:p>
            <a:pPr lvl="1"/>
            <a:r>
              <a:rPr lang="en-US" sz="3600" smtClean="0"/>
              <a:t>I Tim. 3:14,15</a:t>
            </a:r>
          </a:p>
          <a:p>
            <a:pPr lvl="1"/>
            <a:r>
              <a:rPr lang="en-US" sz="3600" smtClean="0"/>
              <a:t>Eph. 5:11</a:t>
            </a:r>
          </a:p>
          <a:p>
            <a:pPr lvl="1"/>
            <a:r>
              <a:rPr lang="en-US" sz="3600" smtClean="0"/>
              <a:t>Col. 1:2</a:t>
            </a:r>
          </a:p>
          <a:p>
            <a:pPr lvl="2"/>
            <a:r>
              <a:rPr lang="en-US" sz="3400" smtClean="0"/>
              <a:t>This word means “brothers and sisters”</a:t>
            </a:r>
          </a:p>
          <a:p>
            <a:pPr lvl="2"/>
            <a:r>
              <a:rPr lang="en-US" sz="3400" smtClean="0"/>
              <a:t>What kind of siblings will we be?</a:t>
            </a:r>
          </a:p>
          <a:p>
            <a:pPr lvl="1"/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423640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>
                <a:solidFill>
                  <a:prstClr val="white"/>
                </a:solidFill>
              </a:rPr>
              <a:t>WHAT KIND OF BROTHER OR SISTER AM I?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00994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smtClean="0"/>
              <a:t>Inappropriate Brethren:</a:t>
            </a:r>
          </a:p>
          <a:p>
            <a:pPr lvl="1"/>
            <a:r>
              <a:rPr lang="en-US" sz="3600" b="1" smtClean="0"/>
              <a:t>FALSE BRETHREN</a:t>
            </a:r>
          </a:p>
          <a:p>
            <a:pPr lvl="2"/>
            <a:r>
              <a:rPr lang="en-US" sz="3400" b="1" smtClean="0"/>
              <a:t>Gal. 2:4</a:t>
            </a:r>
          </a:p>
          <a:p>
            <a:pPr lvl="1"/>
            <a:r>
              <a:rPr lang="en-US" sz="3600" b="1" smtClean="0"/>
              <a:t>DEFRAUDING BRETHREN</a:t>
            </a:r>
          </a:p>
          <a:p>
            <a:pPr lvl="2"/>
            <a:r>
              <a:rPr lang="en-US" sz="3400" b="1" smtClean="0"/>
              <a:t>I Cor. 6:6-8</a:t>
            </a:r>
          </a:p>
          <a:p>
            <a:pPr lvl="1"/>
            <a:r>
              <a:rPr lang="en-US" sz="3600" b="1" smtClean="0"/>
              <a:t>DISORDERLY BRETHREN</a:t>
            </a:r>
          </a:p>
          <a:p>
            <a:pPr lvl="2"/>
            <a:r>
              <a:rPr lang="en-US" sz="3400" b="1" smtClean="0"/>
              <a:t>II Thess. 3:6</a:t>
            </a:r>
          </a:p>
          <a:p>
            <a:pPr lvl="1"/>
            <a:r>
              <a:rPr lang="en-US" sz="3400" b="1" smtClean="0"/>
              <a:t>HATING BRETHREN</a:t>
            </a:r>
          </a:p>
          <a:p>
            <a:pPr lvl="2"/>
            <a:r>
              <a:rPr lang="en-US" sz="3200" b="1" smtClean="0"/>
              <a:t>I John 2:9-11, I John 3:17</a:t>
            </a:r>
          </a:p>
          <a:p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96384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>
                <a:solidFill>
                  <a:prstClr val="white"/>
                </a:solidFill>
              </a:rPr>
              <a:t>WHAT KIND OF BROTHER OR SISTER AM I?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336873"/>
            <a:ext cx="10924657" cy="4334860"/>
          </a:xfrm>
        </p:spPr>
        <p:txBody>
          <a:bodyPr>
            <a:normAutofit lnSpcReduction="10000"/>
          </a:bodyPr>
          <a:lstStyle/>
          <a:p>
            <a:r>
              <a:rPr lang="en-US" sz="4000" b="1" smtClean="0"/>
              <a:t>Appropriate Brethren</a:t>
            </a:r>
          </a:p>
          <a:p>
            <a:pPr lvl="1"/>
            <a:r>
              <a:rPr lang="en-US" sz="3600" b="1" smtClean="0"/>
              <a:t>FAITHFUL BRETHREN</a:t>
            </a:r>
          </a:p>
          <a:p>
            <a:pPr lvl="2"/>
            <a:r>
              <a:rPr lang="en-US" sz="3400" b="1" smtClean="0"/>
              <a:t>Col. 1:2, Rev. 2:10</a:t>
            </a:r>
          </a:p>
          <a:p>
            <a:pPr lvl="1"/>
            <a:r>
              <a:rPr lang="en-US" sz="3600" b="1" smtClean="0"/>
              <a:t>HELPFUL BRETHREN</a:t>
            </a:r>
          </a:p>
          <a:p>
            <a:pPr lvl="2"/>
            <a:r>
              <a:rPr lang="en-US" sz="3400" b="1" smtClean="0"/>
              <a:t>Acts 9:30, Col. 1:4, Phil. 4:14, James 1:27</a:t>
            </a:r>
          </a:p>
          <a:p>
            <a:pPr lvl="2"/>
            <a:r>
              <a:rPr lang="en-US" sz="3400" b="1" smtClean="0"/>
              <a:t>Also considers the “weak brother” (I Cor. 8:11)</a:t>
            </a:r>
          </a:p>
          <a:p>
            <a:pPr lvl="1"/>
            <a:r>
              <a:rPr lang="en-US" sz="3600" b="1" smtClean="0"/>
              <a:t>HOLY BRETHREN</a:t>
            </a:r>
          </a:p>
          <a:p>
            <a:pPr lvl="2"/>
            <a:r>
              <a:rPr lang="en-US" sz="3400" b="1" smtClean="0"/>
              <a:t>Heb. 3:1, I Peter 1:15,16</a:t>
            </a:r>
            <a:endParaRPr lang="en-US" sz="3400" b="1"/>
          </a:p>
        </p:txBody>
      </p:sp>
    </p:spTree>
    <p:extLst>
      <p:ext uri="{BB962C8B-B14F-4D97-AF65-F5344CB8AC3E}">
        <p14:creationId xmlns:p14="http://schemas.microsoft.com/office/powerpoint/2010/main" val="132105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18</TotalTime>
  <Words>152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WHAT KIND OF BROTHER OR SISTER AM I?</vt:lpstr>
      <vt:lpstr>WHAT KIND OF BROTHER OR SISTER AM I?</vt:lpstr>
      <vt:lpstr>WHAT KIND OF BROTHER OR SISTER AM I?</vt:lpstr>
      <vt:lpstr>WHAT KIND OF BROTHER OR SISTER AM I?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KIND OF BROTHER OR SISTER AM I?</dc:title>
  <dc:creator>Chris Pressnell</dc:creator>
  <cp:lastModifiedBy>Chris Pressnell</cp:lastModifiedBy>
  <cp:revision>1</cp:revision>
  <dcterms:created xsi:type="dcterms:W3CDTF">2017-01-01T22:29:42Z</dcterms:created>
  <dcterms:modified xsi:type="dcterms:W3CDTF">2017-01-01T22:48:01Z</dcterms:modified>
</cp:coreProperties>
</file>