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6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4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8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1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7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2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5E9C-A92C-4FE3-AB4F-0D663D281966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3B48-6724-4772-A9C5-42017667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rial Black" panose="020B0A04020102020204" pitchFamily="34" charset="0"/>
              </a:rPr>
              <a:t>BEING HEAVEN SEEN IN 2017</a:t>
            </a:r>
            <a:endParaRPr lang="en-US" sz="66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Matt. 6:1-18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2842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prstClr val="black"/>
                </a:solidFill>
                <a:latin typeface="Arial Black" panose="020B0A04020102020204" pitchFamily="34" charset="0"/>
              </a:rPr>
              <a:t>BEING HEAVEN SEEN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770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latin typeface="Berlin Sans FB Demi" panose="020E0802020502020306" pitchFamily="34" charset="0"/>
              </a:rPr>
              <a:t>Compare and Contrast Matt. 5:16 to Matt. 6:1-18</a:t>
            </a:r>
          </a:p>
          <a:p>
            <a:pPr lvl="1"/>
            <a:r>
              <a:rPr lang="en-US" sz="3600" dirty="0" smtClean="0">
                <a:latin typeface="Berlin Sans FB Demi" panose="020E0802020502020306" pitchFamily="34" charset="0"/>
              </a:rPr>
              <a:t>How do we reconcile these passages?</a:t>
            </a:r>
          </a:p>
          <a:p>
            <a:pPr lvl="2"/>
            <a:r>
              <a:rPr lang="en-US" sz="3200" dirty="0" smtClean="0">
                <a:latin typeface="Berlin Sans FB Demi" panose="020E0802020502020306" pitchFamily="34" charset="0"/>
              </a:rPr>
              <a:t>We should never keep our Christianity private!</a:t>
            </a:r>
          </a:p>
          <a:p>
            <a:pPr lvl="2"/>
            <a:r>
              <a:rPr lang="en-US" sz="3200" dirty="0" smtClean="0">
                <a:latin typeface="Berlin Sans FB Demi" panose="020E0802020502020306" pitchFamily="34" charset="0"/>
              </a:rPr>
              <a:t>Nor should we ever exploit our Christian practices!</a:t>
            </a:r>
          </a:p>
          <a:p>
            <a:pPr lvl="1"/>
            <a:r>
              <a:rPr lang="en-US" sz="3600" dirty="0" smtClean="0">
                <a:latin typeface="Berlin Sans FB Demi" panose="020E0802020502020306" pitchFamily="34" charset="0"/>
              </a:rPr>
              <a:t>The true measure of our spirituality happens away from the crowds.</a:t>
            </a:r>
          </a:p>
          <a:p>
            <a:pPr lvl="1"/>
            <a:r>
              <a:rPr lang="en-US" sz="3600" dirty="0" smtClean="0">
                <a:latin typeface="Berlin Sans FB Demi" panose="020E0802020502020306" pitchFamily="34" charset="0"/>
              </a:rPr>
              <a:t>This section of Scripture discusses …</a:t>
            </a:r>
          </a:p>
          <a:p>
            <a:pPr lvl="2"/>
            <a:r>
              <a:rPr lang="en-US" sz="3200" dirty="0" smtClean="0">
                <a:latin typeface="Berlin Sans FB Demi" panose="020E0802020502020306" pitchFamily="34" charset="0"/>
              </a:rPr>
              <a:t>Ways to practice righteousness.</a:t>
            </a:r>
          </a:p>
          <a:p>
            <a:pPr lvl="2"/>
            <a:r>
              <a:rPr lang="en-US" sz="3200" dirty="0" smtClean="0">
                <a:latin typeface="Berlin Sans FB Demi" panose="020E0802020502020306" pitchFamily="34" charset="0"/>
              </a:rPr>
              <a:t>Motivation for our righteous actions. </a:t>
            </a:r>
          </a:p>
        </p:txBody>
      </p:sp>
    </p:spTree>
    <p:extLst>
      <p:ext uri="{BB962C8B-B14F-4D97-AF65-F5344CB8AC3E}">
        <p14:creationId xmlns:p14="http://schemas.microsoft.com/office/powerpoint/2010/main" val="13183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900" b="1" dirty="0">
                <a:solidFill>
                  <a:prstClr val="black"/>
                </a:solidFill>
                <a:latin typeface="Arial Black" panose="020B0A04020102020204" pitchFamily="34" charset="0"/>
              </a:rPr>
              <a:t>BEING HEAVEN SEEN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4400" dirty="0">
                <a:solidFill>
                  <a:prstClr val="black"/>
                </a:solidFill>
                <a:latin typeface="Berlin Sans FB Demi" panose="020E0802020502020306" pitchFamily="34" charset="0"/>
              </a:rPr>
              <a:t>This section of Scripture discusses …</a:t>
            </a:r>
          </a:p>
          <a:p>
            <a:pPr lvl="2"/>
            <a:r>
              <a:rPr lang="en-US" sz="4000" dirty="0">
                <a:solidFill>
                  <a:prstClr val="black"/>
                </a:solidFill>
                <a:latin typeface="Berlin Sans FB Demi" panose="020E0802020502020306" pitchFamily="34" charset="0"/>
              </a:rPr>
              <a:t>Ways to practice righteousness</a:t>
            </a:r>
            <a:r>
              <a:rPr lang="en-US" sz="40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.</a:t>
            </a:r>
          </a:p>
          <a:p>
            <a:pPr lvl="3"/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When</a:t>
            </a:r>
          </a:p>
          <a:p>
            <a:pPr lvl="4"/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Not if.</a:t>
            </a:r>
          </a:p>
          <a:p>
            <a:pPr lvl="4"/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Should be a natural inclination</a:t>
            </a:r>
          </a:p>
          <a:p>
            <a:pPr lvl="3"/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Not as the hypocrites</a:t>
            </a:r>
          </a:p>
          <a:p>
            <a:pPr lvl="4"/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This Gr. </a:t>
            </a:r>
            <a:r>
              <a:rPr lang="en-U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w</a:t>
            </a:r>
            <a:r>
              <a:rPr lang="en-U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ord makes reference to actors in a drama.</a:t>
            </a:r>
            <a:endParaRPr lang="en-U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lvl="2"/>
            <a:r>
              <a:rPr lang="en-US" sz="4000" dirty="0">
                <a:solidFill>
                  <a:prstClr val="black"/>
                </a:solidFill>
                <a:latin typeface="Berlin Sans FB Demi" panose="020E0802020502020306" pitchFamily="34" charset="0"/>
              </a:rPr>
              <a:t>Motivation for our righteous actions. </a:t>
            </a:r>
            <a:endParaRPr lang="en-US" sz="4000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lvl="3"/>
            <a:r>
              <a:rPr lang="en-US" sz="38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To please our Heavenly Father.</a:t>
            </a:r>
            <a:endParaRPr lang="en-US" sz="38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900" b="1" dirty="0">
                <a:solidFill>
                  <a:prstClr val="black"/>
                </a:solidFill>
                <a:latin typeface="Arial Black" panose="020B0A04020102020204" pitchFamily="34" charset="0"/>
              </a:rPr>
              <a:t>BEING HEAVEN SEEN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The True Christian does not exploit his……</a:t>
            </a:r>
          </a:p>
          <a:p>
            <a:r>
              <a:rPr lang="en-US" sz="4800" dirty="0" smtClean="0">
                <a:latin typeface="Arial Black" panose="020B0A04020102020204" pitchFamily="34" charset="0"/>
              </a:rPr>
              <a:t>CHARITY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Matt. 6:2-4- (Don’t sound the trumpet)</a:t>
            </a:r>
          </a:p>
          <a:p>
            <a:r>
              <a:rPr lang="en-US" sz="4800" dirty="0" smtClean="0">
                <a:latin typeface="Arial Black" panose="020B0A04020102020204" pitchFamily="34" charset="0"/>
              </a:rPr>
              <a:t>PRAYER LIFE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Matt. 6:5-6</a:t>
            </a:r>
          </a:p>
          <a:p>
            <a:r>
              <a:rPr lang="en-US" sz="4800" dirty="0" smtClean="0">
                <a:latin typeface="Arial Black" panose="020B0A04020102020204" pitchFamily="34" charset="0"/>
              </a:rPr>
              <a:t>RELIGIOUS PIETY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Matt. 6:16-18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7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Calibri Light</vt:lpstr>
      <vt:lpstr>Office Theme</vt:lpstr>
      <vt:lpstr>BEING HEAVEN SEEN IN 2017</vt:lpstr>
      <vt:lpstr>BEING HEAVEN SEEN IN 2017</vt:lpstr>
      <vt:lpstr>BEING HEAVEN SEEN IN 2017</vt:lpstr>
      <vt:lpstr>BEING HEAVEN SEEN IN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HEAVEN SEEN IN 2017</dc:title>
  <dc:creator>Chris Pressnell</dc:creator>
  <cp:lastModifiedBy>Chris Pressnell</cp:lastModifiedBy>
  <cp:revision>4</cp:revision>
  <dcterms:created xsi:type="dcterms:W3CDTF">2017-01-01T14:11:57Z</dcterms:created>
  <dcterms:modified xsi:type="dcterms:W3CDTF">2017-01-01T14:46:23Z</dcterms:modified>
</cp:coreProperties>
</file>