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8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7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172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8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46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8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4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2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9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A682D4-966A-490D-9F12-ED40E65AAC96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9A7D-F47D-4BDA-BEB9-811B6E0F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5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doni MT Black" panose="02070A03080606020203" pitchFamily="18" charset="0"/>
              </a:rPr>
              <a:t>Sending out the Twelve</a:t>
            </a:r>
            <a:endParaRPr lang="en-US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Matthew 10:5-15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9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  <a:latin typeface="Bodoni MT Black" panose="02070A03080606020203" pitchFamily="18" charset="0"/>
              </a:rPr>
              <a:t>Sending out the Twelve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This morning we are going to look at three groups of people in our text. </a:t>
            </a:r>
          </a:p>
          <a:p>
            <a:r>
              <a:rPr lang="en-US" sz="3600" dirty="0" smtClean="0"/>
              <a:t>Background:</a:t>
            </a:r>
          </a:p>
          <a:p>
            <a:pPr lvl="1"/>
            <a:r>
              <a:rPr lang="en-US" sz="3400" dirty="0" smtClean="0"/>
              <a:t>Jesus has selected twelve apostles.</a:t>
            </a:r>
          </a:p>
          <a:p>
            <a:pPr lvl="1"/>
            <a:r>
              <a:rPr lang="en-US" sz="3400" dirty="0" smtClean="0"/>
              <a:t>They have sat through his instruction.</a:t>
            </a:r>
          </a:p>
          <a:p>
            <a:pPr lvl="1"/>
            <a:r>
              <a:rPr lang="en-US" sz="3400" dirty="0" smtClean="0"/>
              <a:t>He has given them authority.</a:t>
            </a:r>
          </a:p>
          <a:p>
            <a:pPr lvl="1"/>
            <a:r>
              <a:rPr lang="en-US" sz="3400" dirty="0" smtClean="0"/>
              <a:t>He has given them a mission.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2146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  <a:latin typeface="Bodoni MT Black" panose="02070A03080606020203" pitchFamily="18" charset="0"/>
              </a:rPr>
              <a:t>Sending out the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78783"/>
            <a:ext cx="11049178" cy="4912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Discuss the……….</a:t>
            </a:r>
          </a:p>
          <a:p>
            <a:pPr marL="0" indent="0" algn="ctr">
              <a:buNone/>
            </a:pPr>
            <a:r>
              <a:rPr lang="en-US" sz="4000" b="1" dirty="0" smtClean="0"/>
              <a:t>FAITH OF THE DISCIPLES</a:t>
            </a:r>
          </a:p>
          <a:p>
            <a:r>
              <a:rPr lang="en-US" sz="3600" dirty="0" smtClean="0"/>
              <a:t>They had one job to do.</a:t>
            </a:r>
          </a:p>
          <a:p>
            <a:pPr lvl="1"/>
            <a:r>
              <a:rPr lang="en-US" sz="3400" dirty="0" smtClean="0"/>
              <a:t>Proclaim “the kingdom of heaven is at hand.”</a:t>
            </a:r>
          </a:p>
          <a:p>
            <a:pPr lvl="1"/>
            <a:r>
              <a:rPr lang="en-US" sz="3400" dirty="0" smtClean="0"/>
              <a:t>Verify that fact with the power they had been given.</a:t>
            </a:r>
          </a:p>
          <a:p>
            <a:r>
              <a:rPr lang="en-US" sz="3600" dirty="0" smtClean="0"/>
              <a:t>They were told to take almost nothing.</a:t>
            </a:r>
          </a:p>
          <a:p>
            <a:r>
              <a:rPr lang="en-US" sz="3600" dirty="0" smtClean="0"/>
              <a:t>Didn’t even know where they would stay.</a:t>
            </a:r>
          </a:p>
          <a:p>
            <a:r>
              <a:rPr lang="en-US" sz="3600" dirty="0" smtClean="0"/>
              <a:t>This was a testament to their faith.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131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  <a:latin typeface="Bodoni MT Black" panose="02070A03080606020203" pitchFamily="18" charset="0"/>
              </a:rPr>
              <a:t>Sending out the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614312"/>
            <a:ext cx="11286245" cy="49784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ACD433"/>
              </a:buClr>
              <a:buNone/>
            </a:pPr>
            <a:r>
              <a:rPr lang="en-US" sz="3200" b="1" dirty="0">
                <a:solidFill>
                  <a:prstClr val="white"/>
                </a:solidFill>
              </a:rPr>
              <a:t>Discuss the</a:t>
            </a:r>
            <a:r>
              <a:rPr lang="en-US" sz="3200" b="1" dirty="0" smtClean="0">
                <a:solidFill>
                  <a:prstClr val="white"/>
                </a:solidFill>
              </a:rPr>
              <a:t>……….</a:t>
            </a:r>
          </a:p>
          <a:p>
            <a:pPr marL="0" lvl="0" indent="0" algn="ctr">
              <a:buClr>
                <a:srgbClr val="ACD433"/>
              </a:buClr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REPUTATION OF THE HOST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Inquire about someone worthy.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Is your house worthy of boarding an apostle?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What would this require?</a:t>
            </a:r>
          </a:p>
          <a:p>
            <a:pPr lvl="1">
              <a:buClr>
                <a:srgbClr val="ACD433"/>
              </a:buClr>
            </a:pPr>
            <a:r>
              <a:rPr lang="en-US" sz="3400" dirty="0">
                <a:solidFill>
                  <a:prstClr val="white"/>
                </a:solidFill>
              </a:rPr>
              <a:t>Hospitable and generous</a:t>
            </a:r>
          </a:p>
          <a:p>
            <a:pPr lvl="1">
              <a:buClr>
                <a:srgbClr val="ACD433"/>
              </a:buClr>
            </a:pPr>
            <a:r>
              <a:rPr lang="en-US" sz="3400" dirty="0">
                <a:solidFill>
                  <a:prstClr val="white"/>
                </a:solidFill>
              </a:rPr>
              <a:t>God-fearing</a:t>
            </a:r>
          </a:p>
          <a:p>
            <a:pPr lvl="1">
              <a:buClr>
                <a:srgbClr val="ACD433"/>
              </a:buClr>
            </a:pPr>
            <a:r>
              <a:rPr lang="en-US" sz="3400" dirty="0">
                <a:solidFill>
                  <a:prstClr val="white"/>
                </a:solidFill>
              </a:rPr>
              <a:t>Good </a:t>
            </a:r>
            <a:r>
              <a:rPr lang="en-US" sz="3400" dirty="0" smtClean="0">
                <a:solidFill>
                  <a:prstClr val="white"/>
                </a:solidFill>
              </a:rPr>
              <a:t>name (favorable opinion from peers)</a:t>
            </a:r>
            <a:endParaRPr lang="en-US" sz="3400" dirty="0">
              <a:solidFill>
                <a:prstClr val="white"/>
              </a:solidFill>
            </a:endParaRP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Think about who Jesus sent: zealot, idolater, tax-man</a:t>
            </a:r>
          </a:p>
          <a:p>
            <a:pPr>
              <a:buClr>
                <a:srgbClr val="ACD433"/>
              </a:buClr>
            </a:pPr>
            <a:endParaRPr lang="en-US" sz="36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EBEBEB"/>
                </a:solidFill>
                <a:latin typeface="Bodoni MT Black" panose="02070A03080606020203" pitchFamily="18" charset="0"/>
              </a:rPr>
              <a:t>Sending out the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789532" cy="4195481"/>
          </a:xfrm>
        </p:spPr>
        <p:txBody>
          <a:bodyPr/>
          <a:lstStyle/>
          <a:p>
            <a:pPr marL="0" lvl="0" indent="0">
              <a:buClr>
                <a:srgbClr val="ACD433"/>
              </a:buClr>
              <a:buNone/>
            </a:pPr>
            <a:r>
              <a:rPr lang="en-US" sz="3200" b="1" dirty="0">
                <a:solidFill>
                  <a:prstClr val="white"/>
                </a:solidFill>
              </a:rPr>
              <a:t>Discuss the</a:t>
            </a:r>
            <a:r>
              <a:rPr lang="en-US" sz="3200" b="1" dirty="0" smtClean="0">
                <a:solidFill>
                  <a:prstClr val="white"/>
                </a:solidFill>
              </a:rPr>
              <a:t>……….</a:t>
            </a:r>
          </a:p>
          <a:p>
            <a:pPr marL="0" lvl="0" indent="0" algn="ctr">
              <a:buClr>
                <a:srgbClr val="ACD433"/>
              </a:buClr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DOOM OF THE UNBELIEVERS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Missed the blessing of God’s word.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Lost the fellowship of godly people.</a:t>
            </a:r>
          </a:p>
          <a:p>
            <a:pPr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Procured the wrath of God.</a:t>
            </a:r>
          </a:p>
          <a:p>
            <a:pPr lvl="1">
              <a:buClr>
                <a:srgbClr val="ACD433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More bearable for Sodom and Gomorrah.</a:t>
            </a:r>
            <a:endParaRPr lang="en-US" sz="34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7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3194</TotalTime>
  <Words>208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Bodoni MT Black</vt:lpstr>
      <vt:lpstr>Century Gothic</vt:lpstr>
      <vt:lpstr>Wingdings 3</vt:lpstr>
      <vt:lpstr>Ion</vt:lpstr>
      <vt:lpstr>Sending out the Twelve</vt:lpstr>
      <vt:lpstr>Sending out the Twelve</vt:lpstr>
      <vt:lpstr>Sending out the Twelve</vt:lpstr>
      <vt:lpstr>Sending out the Twelve</vt:lpstr>
      <vt:lpstr>Sending out the Twelve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out the Twelve</dc:title>
  <dc:creator>Chris Pressnell</dc:creator>
  <cp:lastModifiedBy>Chris Pressnell</cp:lastModifiedBy>
  <cp:revision>10</cp:revision>
  <dcterms:created xsi:type="dcterms:W3CDTF">2016-12-15T00:35:59Z</dcterms:created>
  <dcterms:modified xsi:type="dcterms:W3CDTF">2016-12-17T05:50:08Z</dcterms:modified>
</cp:coreProperties>
</file>