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0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9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0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5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5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8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5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6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F2D13-30DD-44BE-9802-8FF942C19DC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9957F-8BBF-490F-9EA1-3953582F5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7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dirty="0" smtClean="0">
                <a:latin typeface="Rockwell Extra Bold" panose="02060903040505020403" pitchFamily="18" charset="0"/>
              </a:rPr>
              <a:t>BEHOLD, I THOUGHT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44725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II Kings 5:11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4206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5799"/>
            <a:ext cx="12193057" cy="684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776288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prstClr val="black"/>
                </a:solidFill>
                <a:latin typeface="Mistral" panose="03090702030407020403" pitchFamily="66" charset="0"/>
              </a:rPr>
              <a:t>Behold, I thought….</a:t>
            </a:r>
            <a:endParaRPr lang="en-US" sz="6600" b="1" dirty="0"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94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That it would be better for everyone if we stopped being so insistent about certain doctrines and just agreed to disagree for the sake of love and unity.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 smtClean="0"/>
              <a:t>We could get more </a:t>
            </a:r>
            <a:r>
              <a:rPr lang="en-US" sz="4000" b="1" u="sng" dirty="0" smtClean="0"/>
              <a:t>MONEY</a:t>
            </a:r>
            <a:r>
              <a:rPr lang="en-US" sz="4000" dirty="0" smtClean="0"/>
              <a:t> and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u="sng" dirty="0" smtClean="0"/>
              <a:t>MEMBERS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4000" b="1" u="sng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We need to</a:t>
            </a:r>
            <a:r>
              <a:rPr lang="en-US" sz="4000" dirty="0"/>
              <a:t> </a:t>
            </a:r>
            <a:r>
              <a:rPr lang="en-US" sz="4000" b="1" u="sng" dirty="0" smtClean="0"/>
              <a:t>ease</a:t>
            </a:r>
            <a:r>
              <a:rPr lang="en-US" sz="4000" dirty="0"/>
              <a:t> </a:t>
            </a:r>
            <a:r>
              <a:rPr lang="en-US" sz="4000" dirty="0" smtClean="0"/>
              <a:t>up a little.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4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5799"/>
            <a:ext cx="12193057" cy="684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0113"/>
            <a:ext cx="10515600" cy="790575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atin typeface="Mistral" panose="03090702030407020403" pitchFamily="66" charset="0"/>
              </a:rPr>
              <a:t>Behold, I thought….</a:t>
            </a:r>
            <a:endParaRPr lang="en-US" sz="6600" b="1" dirty="0"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That it would be more convenient and just as effective to have people ask the Lord into their hearts, rather, than try to get them to be baptized.</a:t>
            </a:r>
          </a:p>
          <a:p>
            <a:pPr marL="0" indent="0" algn="ctr">
              <a:buNone/>
            </a:pPr>
            <a:r>
              <a:rPr lang="en-US" sz="4000" dirty="0" smtClean="0"/>
              <a:t>I Cor. 12:12-13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3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5799"/>
            <a:ext cx="12193057" cy="684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0113"/>
            <a:ext cx="10515600" cy="790575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prstClr val="black"/>
                </a:solidFill>
                <a:latin typeface="Mistral" panose="03090702030407020403" pitchFamily="66" charset="0"/>
              </a:rPr>
              <a:t>Behold, I thought….</a:t>
            </a:r>
            <a:endParaRPr lang="en-US" sz="6600" dirty="0"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95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That our family needed more time together and that missing Sunday night worship would be the perfect opportunity for that.</a:t>
            </a:r>
          </a:p>
          <a:p>
            <a:pPr marL="0" indent="0" algn="ctr">
              <a:buNone/>
            </a:pPr>
            <a:r>
              <a:rPr lang="en-US" sz="4000" dirty="0" smtClean="0"/>
              <a:t>Because that is </a:t>
            </a:r>
            <a:r>
              <a:rPr lang="en-US" sz="4000" b="1" u="sng" dirty="0" smtClean="0"/>
              <a:t>optional,</a:t>
            </a:r>
            <a:r>
              <a:rPr lang="en-US" sz="4000" dirty="0" smtClean="0"/>
              <a:t> right?</a:t>
            </a:r>
          </a:p>
          <a:p>
            <a:pPr marL="0" indent="0" algn="ctr">
              <a:buNone/>
            </a:pPr>
            <a:r>
              <a:rPr lang="en-US" sz="4000" dirty="0" smtClean="0"/>
              <a:t>Not other things like……..</a:t>
            </a:r>
          </a:p>
          <a:p>
            <a:pPr marL="0" indent="0" algn="ctr">
              <a:buNone/>
            </a:pPr>
            <a:endParaRPr lang="en-US" sz="4000" dirty="0"/>
          </a:p>
          <a:p>
            <a:r>
              <a:rPr lang="en-US" sz="4000" dirty="0" smtClean="0"/>
              <a:t>Even </a:t>
            </a:r>
            <a:r>
              <a:rPr lang="en-US" sz="4000" b="1" u="sng" dirty="0" smtClean="0"/>
              <a:t>baby’s nap</a:t>
            </a:r>
            <a:r>
              <a:rPr lang="en-US" sz="4000" dirty="0"/>
              <a:t> </a:t>
            </a:r>
            <a:endParaRPr lang="en-US" sz="4000" dirty="0" smtClean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103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5799"/>
            <a:ext cx="12193057" cy="684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776288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prstClr val="black"/>
                </a:solidFill>
                <a:latin typeface="Mistral" panose="03090702030407020403" pitchFamily="66" charset="0"/>
              </a:rPr>
              <a:t>Behold, I thought….</a:t>
            </a:r>
            <a:endParaRPr lang="en-US" sz="6600" dirty="0"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That I could better help evangelize and influence people at bars and parties.</a:t>
            </a:r>
          </a:p>
          <a:p>
            <a:pPr marL="0" indent="0" algn="ctr">
              <a:buNone/>
            </a:pPr>
            <a:r>
              <a:rPr lang="en-US" sz="4000" dirty="0" smtClean="0"/>
              <a:t>I Cor. 15:33</a:t>
            </a:r>
          </a:p>
          <a:p>
            <a:pPr marL="0" indent="0" algn="ctr">
              <a:buNone/>
            </a:pPr>
            <a:r>
              <a:rPr lang="en-US" sz="4000" dirty="0" smtClean="0"/>
              <a:t>I Thess. 5:22</a:t>
            </a:r>
          </a:p>
          <a:p>
            <a:pPr marL="0" indent="0" algn="ctr">
              <a:buNone/>
            </a:pPr>
            <a:r>
              <a:rPr lang="en-US" sz="4000" dirty="0" smtClean="0"/>
              <a:t>II Tim. 2:22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410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5799"/>
            <a:ext cx="12193057" cy="684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776288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prstClr val="black"/>
                </a:solidFill>
                <a:latin typeface="Mistral" panose="03090702030407020403" pitchFamily="66" charset="0"/>
              </a:rPr>
              <a:t>Behold, I thought….</a:t>
            </a:r>
            <a:endParaRPr lang="en-US" sz="6600" dirty="0"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That having an open marriage would liven up the relationship with my spouse and make things better.</a:t>
            </a:r>
          </a:p>
          <a:p>
            <a:pPr marL="0" indent="0" algn="ctr">
              <a:buNone/>
            </a:pPr>
            <a:r>
              <a:rPr lang="en-US" sz="4000" dirty="0" smtClean="0"/>
              <a:t>Eph. 5:3</a:t>
            </a:r>
          </a:p>
          <a:p>
            <a:pPr marL="0" indent="0" algn="ctr">
              <a:buNone/>
            </a:pPr>
            <a:r>
              <a:rPr lang="en-US" sz="4000" dirty="0" smtClean="0"/>
              <a:t>Titus 2:3-4</a:t>
            </a:r>
          </a:p>
        </p:txBody>
      </p:sp>
    </p:spTree>
    <p:extLst>
      <p:ext uri="{BB962C8B-B14F-4D97-AF65-F5344CB8AC3E}">
        <p14:creationId xmlns:p14="http://schemas.microsoft.com/office/powerpoint/2010/main" val="14813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5799"/>
            <a:ext cx="12193057" cy="684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0113"/>
            <a:ext cx="10515600" cy="790575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prstClr val="black"/>
                </a:solidFill>
                <a:latin typeface="Mistral" panose="03090702030407020403" pitchFamily="66" charset="0"/>
              </a:rPr>
              <a:t>Behold, I thought….</a:t>
            </a:r>
            <a:endParaRPr lang="en-US" sz="6600" dirty="0">
              <a:latin typeface="Mistral" panose="030907020304070204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That it is alright to lie to someone if the truth is going to hurt them. </a:t>
            </a:r>
          </a:p>
          <a:p>
            <a:pPr marL="0" indent="0" algn="ctr">
              <a:buNone/>
            </a:pPr>
            <a:r>
              <a:rPr lang="en-US" sz="4000" dirty="0" smtClean="0"/>
              <a:t>Colossians 3:9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49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220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Mistral</vt:lpstr>
      <vt:lpstr>Rockwell Extra Bold</vt:lpstr>
      <vt:lpstr>Office Theme</vt:lpstr>
      <vt:lpstr>BEHOLD, I THOUGHT</vt:lpstr>
      <vt:lpstr>Behold, I thought….</vt:lpstr>
      <vt:lpstr>Behold, I thought….</vt:lpstr>
      <vt:lpstr>Behold, I thought….</vt:lpstr>
      <vt:lpstr>Behold, I thought….</vt:lpstr>
      <vt:lpstr>Behold, I thought….</vt:lpstr>
      <vt:lpstr>Behold, I thought….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BEHOLD, I THOUGHT</dc:title>
  <dc:creator>Chris Pressnell</dc:creator>
  <cp:lastModifiedBy>Chris Pressnell</cp:lastModifiedBy>
  <cp:revision>6</cp:revision>
  <dcterms:created xsi:type="dcterms:W3CDTF">2016-12-09T21:21:36Z</dcterms:created>
  <dcterms:modified xsi:type="dcterms:W3CDTF">2016-12-09T21:51:04Z</dcterms:modified>
</cp:coreProperties>
</file>