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996600"/>
    <a:srgbClr val="CC66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D376-828B-4992-9F95-936042489E1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CB3A-AC35-4849-A9BF-D549CCFB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3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D376-828B-4992-9F95-936042489E1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CB3A-AC35-4849-A9BF-D549CCFB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1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D376-828B-4992-9F95-936042489E1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CB3A-AC35-4849-A9BF-D549CCFB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5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D376-828B-4992-9F95-936042489E1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CB3A-AC35-4849-A9BF-D549CCFB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6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D376-828B-4992-9F95-936042489E1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CB3A-AC35-4849-A9BF-D549CCFB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8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D376-828B-4992-9F95-936042489E1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CB3A-AC35-4849-A9BF-D549CCFB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7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D376-828B-4992-9F95-936042489E1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CB3A-AC35-4849-A9BF-D549CCFB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7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D376-828B-4992-9F95-936042489E1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CB3A-AC35-4849-A9BF-D549CCFB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38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D376-828B-4992-9F95-936042489E1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CB3A-AC35-4849-A9BF-D549CCFB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9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D376-828B-4992-9F95-936042489E1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CB3A-AC35-4849-A9BF-D549CCFB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7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D376-828B-4992-9F95-936042489E1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CB3A-AC35-4849-A9BF-D549CCFB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9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DD376-828B-4992-9F95-936042489E1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0CB3A-AC35-4849-A9BF-D549CCFB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0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A WISE MAN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Proverbs 30:1-5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06614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3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82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2412" y="0"/>
            <a:ext cx="431958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Berlin Sans FB Demi" panose="020E0802020502020306" pitchFamily="34" charset="0"/>
              </a:rPr>
              <a:t>A Wise Man</a:t>
            </a:r>
            <a:endParaRPr lang="en-US" sz="66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825625"/>
            <a:ext cx="7958138" cy="4351338"/>
          </a:xfrm>
        </p:spPr>
        <p:txBody>
          <a:bodyPr>
            <a:normAutofit lnSpcReduction="10000"/>
          </a:bodyPr>
          <a:lstStyle/>
          <a:p>
            <a:r>
              <a:rPr lang="en-US" sz="5400" b="1" dirty="0" smtClean="0"/>
              <a:t>Understands his limited knowledge</a:t>
            </a:r>
          </a:p>
          <a:p>
            <a:pPr lvl="1"/>
            <a:r>
              <a:rPr lang="en-US" sz="4000" dirty="0" smtClean="0"/>
              <a:t>Prov. 30:1-4</a:t>
            </a:r>
          </a:p>
          <a:p>
            <a:pPr lvl="1"/>
            <a:r>
              <a:rPr lang="en-US" sz="4000" dirty="0" smtClean="0"/>
              <a:t>I Cor. 8:2</a:t>
            </a:r>
          </a:p>
          <a:p>
            <a:pPr lvl="1"/>
            <a:r>
              <a:rPr lang="en-US" sz="4000" dirty="0" smtClean="0"/>
              <a:t>Prov. 1:7</a:t>
            </a:r>
          </a:p>
          <a:p>
            <a:pPr lvl="1"/>
            <a:r>
              <a:rPr lang="en-US" sz="4000" dirty="0" smtClean="0"/>
              <a:t>Prov. 3:3,5</a:t>
            </a:r>
          </a:p>
          <a:p>
            <a:pPr lvl="1"/>
            <a:r>
              <a:rPr lang="en-US" sz="4000" dirty="0" smtClean="0"/>
              <a:t>Job 38-41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592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7650" y="0"/>
            <a:ext cx="43243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solidFill>
                  <a:prstClr val="black"/>
                </a:solidFill>
                <a:latin typeface="Berlin Sans FB Demi" panose="020E0802020502020306" pitchFamily="34" charset="0"/>
              </a:rPr>
              <a:t>A Wise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825625"/>
            <a:ext cx="7653337" cy="4351338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Recognizes strength and truth</a:t>
            </a:r>
          </a:p>
          <a:p>
            <a:pPr lvl="1"/>
            <a:r>
              <a:rPr lang="en-US" sz="4000" dirty="0" smtClean="0"/>
              <a:t>Proverbs 30:5-7</a:t>
            </a:r>
          </a:p>
          <a:p>
            <a:pPr lvl="1"/>
            <a:r>
              <a:rPr lang="en-US" sz="4000" dirty="0" smtClean="0"/>
              <a:t>Purity- Ps. 119:140</a:t>
            </a:r>
          </a:p>
          <a:p>
            <a:pPr lvl="1"/>
            <a:r>
              <a:rPr lang="en-US" sz="4000" dirty="0" smtClean="0"/>
              <a:t>Protection- Eph. 6:16</a:t>
            </a:r>
          </a:p>
          <a:p>
            <a:pPr lvl="1"/>
            <a:r>
              <a:rPr lang="en-US" sz="4000" dirty="0" smtClean="0"/>
              <a:t>Permanent- Rev. 22:18-19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2139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solidFill>
                  <a:prstClr val="black"/>
                </a:solidFill>
                <a:latin typeface="Berlin Sans FB Demi" panose="020E0802020502020306" pitchFamily="34" charset="0"/>
              </a:rPr>
              <a:t>A Wise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825625"/>
            <a:ext cx="7753350" cy="4351338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Anticipates his human tendencies</a:t>
            </a:r>
          </a:p>
          <a:p>
            <a:pPr lvl="1"/>
            <a:r>
              <a:rPr lang="en-US" sz="4000" dirty="0" smtClean="0"/>
              <a:t>Proverbs 30:7-9</a:t>
            </a:r>
          </a:p>
          <a:p>
            <a:pPr lvl="1"/>
            <a:r>
              <a:rPr lang="en-US" sz="4000" dirty="0" smtClean="0"/>
              <a:t>Lying</a:t>
            </a:r>
          </a:p>
          <a:p>
            <a:pPr lvl="1"/>
            <a:r>
              <a:rPr lang="en-US" sz="4000" dirty="0" smtClean="0"/>
              <a:t>Vanity</a:t>
            </a:r>
          </a:p>
          <a:p>
            <a:pPr lvl="1"/>
            <a:r>
              <a:rPr lang="en-US" sz="4000" dirty="0" smtClean="0"/>
              <a:t>Desperation</a:t>
            </a:r>
          </a:p>
          <a:p>
            <a:pPr lvl="1"/>
            <a:endParaRPr lang="en-US" sz="4000" dirty="0" smtClean="0"/>
          </a:p>
          <a:p>
            <a:pPr lvl="1"/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7650" y="0"/>
            <a:ext cx="43243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64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solidFill>
                  <a:prstClr val="black"/>
                </a:solidFill>
                <a:latin typeface="Berlin Sans FB Demi" panose="020E0802020502020306" pitchFamily="34" charset="0"/>
              </a:rPr>
              <a:t>A Wise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825625"/>
            <a:ext cx="7639050" cy="4351338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Sees the world for what it is</a:t>
            </a:r>
          </a:p>
          <a:p>
            <a:pPr lvl="1"/>
            <a:r>
              <a:rPr lang="en-US" sz="4000" dirty="0" smtClean="0"/>
              <a:t>Prov. 30:10-14</a:t>
            </a:r>
          </a:p>
          <a:p>
            <a:pPr lvl="1"/>
            <a:r>
              <a:rPr lang="en-US" sz="4000" dirty="0" smtClean="0"/>
              <a:t>The injustice</a:t>
            </a:r>
          </a:p>
          <a:p>
            <a:pPr lvl="1"/>
            <a:r>
              <a:rPr lang="en-US" sz="4000" dirty="0" smtClean="0"/>
              <a:t>The hypocrisy</a:t>
            </a:r>
          </a:p>
          <a:p>
            <a:pPr lvl="1"/>
            <a:r>
              <a:rPr lang="en-US" sz="4000" dirty="0" smtClean="0"/>
              <a:t>The evil</a:t>
            </a:r>
          </a:p>
          <a:p>
            <a:pPr lvl="1"/>
            <a:endParaRPr lang="en-US" sz="5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7650" y="0"/>
            <a:ext cx="43243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87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79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Berlin Sans FB Demi</vt:lpstr>
      <vt:lpstr>Calibri</vt:lpstr>
      <vt:lpstr>Calibri Light</vt:lpstr>
      <vt:lpstr>Office Theme</vt:lpstr>
      <vt:lpstr>A WISE MAN</vt:lpstr>
      <vt:lpstr>PowerPoint Presentation</vt:lpstr>
      <vt:lpstr>A Wise Man</vt:lpstr>
      <vt:lpstr>A Wise Man</vt:lpstr>
      <vt:lpstr>A Wise Man</vt:lpstr>
      <vt:lpstr>A Wise Man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WISE MAN</dc:title>
  <dc:creator>Chris Pressnell</dc:creator>
  <cp:lastModifiedBy>Chris Pressnell</cp:lastModifiedBy>
  <cp:revision>6</cp:revision>
  <dcterms:created xsi:type="dcterms:W3CDTF">2016-12-04T15:01:45Z</dcterms:created>
  <dcterms:modified xsi:type="dcterms:W3CDTF">2016-12-04T18:38:41Z</dcterms:modified>
</cp:coreProperties>
</file>