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1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06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8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1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97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3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0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7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6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1578230-3E05-4186-9EF9-949110356222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9805371-3759-423B-A3FB-6D0E9849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think about Christ?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MATTHEW 22:42</a:t>
            </a:r>
            <a:endParaRPr lang="en-US" sz="36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832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5737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98" y="0"/>
            <a:ext cx="9584688" cy="68510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363"/>
            <a:ext cx="12191999" cy="61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2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What do you think about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389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Matthew 27:42-43</a:t>
            </a:r>
          </a:p>
          <a:p>
            <a:r>
              <a:rPr lang="en-US" sz="3600" dirty="0" smtClean="0"/>
              <a:t>Here are a few things they thought:</a:t>
            </a:r>
          </a:p>
          <a:p>
            <a:pPr lvl="1"/>
            <a:r>
              <a:rPr lang="en-US" sz="3400" b="1" u="sng" dirty="0" smtClean="0"/>
              <a:t>POWERLESS</a:t>
            </a:r>
          </a:p>
          <a:p>
            <a:pPr lvl="1"/>
            <a:r>
              <a:rPr lang="en-US" sz="3400" b="1" u="sng" dirty="0" smtClean="0"/>
              <a:t>FAILURE</a:t>
            </a:r>
          </a:p>
          <a:p>
            <a:pPr lvl="1"/>
            <a:r>
              <a:rPr lang="en-US" sz="3400" b="1" u="sng" dirty="0" smtClean="0"/>
              <a:t>FRAUD</a:t>
            </a:r>
          </a:p>
          <a:p>
            <a:pPr lvl="1"/>
            <a:r>
              <a:rPr lang="en-US" sz="3400" b="1" u="sng" dirty="0" smtClean="0"/>
              <a:t>UNDESIRABLE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35867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What do you think about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But the real question today is…</a:t>
            </a:r>
          </a:p>
          <a:p>
            <a:pPr marL="0" indent="0" algn="ctr">
              <a:buNone/>
            </a:pPr>
            <a:r>
              <a:rPr lang="en-US" sz="4000" b="1" dirty="0" smtClean="0"/>
              <a:t>What do you think about him?</a:t>
            </a:r>
          </a:p>
          <a:p>
            <a:r>
              <a:rPr lang="en-US" sz="3200" b="1" dirty="0" smtClean="0"/>
              <a:t>Is He your </a:t>
            </a:r>
            <a:r>
              <a:rPr lang="en-US" sz="3200" b="1" u="sng" dirty="0" smtClean="0"/>
              <a:t>SAVIOR?</a:t>
            </a:r>
          </a:p>
          <a:p>
            <a:r>
              <a:rPr lang="en-US" sz="3200" b="1" dirty="0" smtClean="0"/>
              <a:t>Is He your </a:t>
            </a:r>
            <a:r>
              <a:rPr lang="en-US" sz="3200" b="1" u="sng" dirty="0" smtClean="0"/>
              <a:t>CHAMPION?</a:t>
            </a:r>
          </a:p>
          <a:p>
            <a:r>
              <a:rPr lang="en-US" sz="3200" b="1" dirty="0" smtClean="0"/>
              <a:t>Is He your </a:t>
            </a:r>
            <a:r>
              <a:rPr lang="en-US" sz="3200" b="1" u="sng" dirty="0" smtClean="0"/>
              <a:t>LORD?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64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232</TotalTime>
  <Words>66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Britannic Bold</vt:lpstr>
      <vt:lpstr>Century Gothic</vt:lpstr>
      <vt:lpstr>Wingdings 3</vt:lpstr>
      <vt:lpstr>Ion Boardroom</vt:lpstr>
      <vt:lpstr>What do you think about Christ?</vt:lpstr>
      <vt:lpstr>PowerPoint Presentation</vt:lpstr>
      <vt:lpstr>PowerPoint Presentation</vt:lpstr>
      <vt:lpstr>What do you think about Christ?</vt:lpstr>
      <vt:lpstr>What do you think about Christ?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about Christ?</dc:title>
  <dc:creator>Chris Pressnell</dc:creator>
  <cp:lastModifiedBy>Chris Pressnell</cp:lastModifiedBy>
  <cp:revision>5</cp:revision>
  <dcterms:created xsi:type="dcterms:W3CDTF">2016-05-22T13:31:14Z</dcterms:created>
  <dcterms:modified xsi:type="dcterms:W3CDTF">2016-05-22T17:23:32Z</dcterms:modified>
</cp:coreProperties>
</file>