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4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7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8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1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22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5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4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3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3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141894F-1016-4EFC-8892-FF9547C1F0F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747753B-500C-4E39-896A-7DB2A07E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11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Paul felt about preaching the gospel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Romans 1:14-16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534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spc="150" dirty="0">
                <a:solidFill>
                  <a:srgbClr val="099BDD"/>
                </a:solidFill>
              </a:rPr>
              <a:t>How Paul felt about preaching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76212"/>
            <a:ext cx="9784080" cy="4846321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Paul felt……………………..</a:t>
            </a:r>
          </a:p>
          <a:p>
            <a:pPr marL="0" indent="0" algn="ctr">
              <a:buNone/>
            </a:pPr>
            <a:r>
              <a:rPr lang="en-US" sz="4400" b="1" dirty="0" smtClean="0"/>
              <a:t>OBLIGATED</a:t>
            </a:r>
          </a:p>
          <a:p>
            <a:r>
              <a:rPr lang="en-US" sz="3200" dirty="0" smtClean="0"/>
              <a:t>Romans 1:14</a:t>
            </a:r>
          </a:p>
          <a:p>
            <a:r>
              <a:rPr lang="en-US" sz="3200" dirty="0" smtClean="0"/>
              <a:t>This should not cause us to question his </a:t>
            </a:r>
            <a:r>
              <a:rPr lang="en-US" sz="3200" b="1" u="sng" dirty="0" smtClean="0"/>
              <a:t>sincerity.</a:t>
            </a:r>
          </a:p>
          <a:p>
            <a:r>
              <a:rPr lang="en-US" sz="3200" dirty="0" smtClean="0"/>
              <a:t>Romans 1:1</a:t>
            </a:r>
          </a:p>
          <a:p>
            <a:pPr lvl="1"/>
            <a:r>
              <a:rPr lang="en-US" sz="3000" dirty="0" smtClean="0"/>
              <a:t>Servant (</a:t>
            </a:r>
            <a:r>
              <a:rPr lang="en-US" sz="3000" b="1" u="sng" dirty="0" smtClean="0"/>
              <a:t>slave</a:t>
            </a:r>
            <a:r>
              <a:rPr lang="en-US" sz="3000" dirty="0" smtClean="0"/>
              <a:t>)</a:t>
            </a:r>
          </a:p>
          <a:p>
            <a:pPr lvl="1"/>
            <a:r>
              <a:rPr lang="en-US" sz="3000" dirty="0" smtClean="0"/>
              <a:t>Called to be an </a:t>
            </a:r>
            <a:r>
              <a:rPr lang="en-US" sz="3000" b="1" u="sng" dirty="0" smtClean="0"/>
              <a:t>apostle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smtClean="0"/>
              <a:t>Set apart for the </a:t>
            </a:r>
            <a:r>
              <a:rPr lang="en-US" sz="3000" b="1" u="sng" dirty="0" smtClean="0"/>
              <a:t>gospel</a:t>
            </a:r>
            <a:r>
              <a:rPr lang="en-US" sz="3000" dirty="0" smtClean="0"/>
              <a:t>.</a:t>
            </a:r>
            <a:endParaRPr lang="en-US" sz="3000" b="1" u="sng" dirty="0" smtClean="0"/>
          </a:p>
          <a:p>
            <a:pPr marL="0" indent="0"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83867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spc="150" dirty="0">
                <a:solidFill>
                  <a:srgbClr val="099BDD"/>
                </a:solidFill>
              </a:rPr>
              <a:t>How Paul felt about preaching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06482"/>
            <a:ext cx="9784080" cy="4981787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FFFFF"/>
              </a:buClr>
            </a:pPr>
            <a:r>
              <a:rPr lang="en-US" sz="3600" i="1" dirty="0">
                <a:solidFill>
                  <a:srgbClr val="FFFFFF"/>
                </a:solidFill>
              </a:rPr>
              <a:t>Paul felt</a:t>
            </a:r>
            <a:r>
              <a:rPr lang="en-US" sz="3600" i="1" dirty="0" smtClean="0">
                <a:solidFill>
                  <a:srgbClr val="FFFFFF"/>
                </a:solidFill>
              </a:rPr>
              <a:t>……………………..</a:t>
            </a:r>
          </a:p>
          <a:p>
            <a:pPr marL="0" lvl="0" indent="0" algn="ctr">
              <a:buClr>
                <a:srgbClr val="FFFFFF"/>
              </a:buClr>
              <a:buNone/>
            </a:pPr>
            <a:r>
              <a:rPr lang="en-US" sz="4400" dirty="0" smtClean="0">
                <a:solidFill>
                  <a:srgbClr val="FFFFFF"/>
                </a:solidFill>
              </a:rPr>
              <a:t>EAGER</a:t>
            </a:r>
          </a:p>
          <a:p>
            <a:pPr>
              <a:buClr>
                <a:srgbClr val="FFFFFF"/>
              </a:buClr>
            </a:pPr>
            <a:r>
              <a:rPr lang="en-US" sz="3200" dirty="0" smtClean="0">
                <a:solidFill>
                  <a:srgbClr val="FFFFFF"/>
                </a:solidFill>
              </a:rPr>
              <a:t>Romans 1:15</a:t>
            </a:r>
          </a:p>
          <a:p>
            <a:pPr>
              <a:buClr>
                <a:srgbClr val="FFFFFF"/>
              </a:buClr>
            </a:pPr>
            <a:r>
              <a:rPr lang="en-US" sz="3200" dirty="0" smtClean="0">
                <a:solidFill>
                  <a:srgbClr val="FFFFFF"/>
                </a:solidFill>
              </a:rPr>
              <a:t>I Tim. 1:15-16</a:t>
            </a:r>
          </a:p>
          <a:p>
            <a:pPr>
              <a:buClr>
                <a:srgbClr val="FFFFFF"/>
              </a:buClr>
            </a:pPr>
            <a:r>
              <a:rPr lang="en-US" sz="3200" dirty="0" smtClean="0">
                <a:solidFill>
                  <a:srgbClr val="FFFFFF"/>
                </a:solidFill>
              </a:rPr>
              <a:t>If Jesus can do this for </a:t>
            </a:r>
            <a:r>
              <a:rPr lang="en-US" sz="3200" b="1" u="sng" dirty="0" smtClean="0">
                <a:solidFill>
                  <a:srgbClr val="FFFFFF"/>
                </a:solidFill>
              </a:rPr>
              <a:t>me</a:t>
            </a:r>
            <a:r>
              <a:rPr lang="en-US" sz="3200" dirty="0" smtClean="0">
                <a:solidFill>
                  <a:srgbClr val="FFFFFF"/>
                </a:solidFill>
              </a:rPr>
              <a:t> then he can do this for </a:t>
            </a:r>
            <a:r>
              <a:rPr lang="en-US" sz="3200" b="1" u="sng" dirty="0" smtClean="0">
                <a:solidFill>
                  <a:srgbClr val="FFFFFF"/>
                </a:solidFill>
              </a:rPr>
              <a:t>you</a:t>
            </a:r>
            <a:r>
              <a:rPr lang="en-US" sz="3200" dirty="0" smtClean="0">
                <a:solidFill>
                  <a:srgbClr val="FFFFFF"/>
                </a:solidFill>
              </a:rPr>
              <a:t>.</a:t>
            </a:r>
          </a:p>
          <a:p>
            <a:pPr>
              <a:buClr>
                <a:srgbClr val="FFFFFF"/>
              </a:buClr>
            </a:pPr>
            <a:r>
              <a:rPr lang="en-US" sz="3200" dirty="0" smtClean="0">
                <a:solidFill>
                  <a:srgbClr val="FFFFFF"/>
                </a:solidFill>
              </a:rPr>
              <a:t>II Cor. 4:3-5:11</a:t>
            </a:r>
          </a:p>
          <a:p>
            <a:pPr lvl="1">
              <a:buClr>
                <a:srgbClr val="FFFFFF"/>
              </a:buClr>
            </a:pPr>
            <a:r>
              <a:rPr lang="en-US" sz="2800" b="1" i="1" u="sng" dirty="0" smtClean="0">
                <a:solidFill>
                  <a:srgbClr val="FFFFFF"/>
                </a:solidFill>
              </a:rPr>
              <a:t>Eager</a:t>
            </a:r>
            <a:r>
              <a:rPr lang="en-US" sz="2800" dirty="0" smtClean="0">
                <a:solidFill>
                  <a:srgbClr val="FFFFFF"/>
                </a:solidFill>
              </a:rPr>
              <a:t> to bring the people out of </a:t>
            </a:r>
            <a:r>
              <a:rPr lang="en-US" sz="2800" b="1" u="sng" dirty="0" smtClean="0">
                <a:solidFill>
                  <a:srgbClr val="FFFFFF"/>
                </a:solidFill>
              </a:rPr>
              <a:t>darkness</a:t>
            </a:r>
            <a:r>
              <a:rPr lang="en-US" sz="2800" dirty="0" smtClean="0">
                <a:solidFill>
                  <a:srgbClr val="FFFFFF"/>
                </a:solidFill>
              </a:rPr>
              <a:t> and into </a:t>
            </a:r>
            <a:r>
              <a:rPr lang="en-US" sz="2800" b="1" u="sng" dirty="0" smtClean="0">
                <a:solidFill>
                  <a:srgbClr val="FFFFFF"/>
                </a:solidFill>
              </a:rPr>
              <a:t>light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 lvl="1">
              <a:buClr>
                <a:srgbClr val="FFFFFF"/>
              </a:buClr>
            </a:pPr>
            <a:r>
              <a:rPr lang="en-US" sz="2800" b="1" i="1" u="sng" dirty="0" smtClean="0">
                <a:solidFill>
                  <a:srgbClr val="FFFFFF"/>
                </a:solidFill>
              </a:rPr>
              <a:t>Eager</a:t>
            </a:r>
            <a:r>
              <a:rPr lang="en-US" sz="2800" dirty="0" smtClean="0">
                <a:solidFill>
                  <a:srgbClr val="FFFFFF"/>
                </a:solidFill>
              </a:rPr>
              <a:t> to bring people </a:t>
            </a:r>
            <a:r>
              <a:rPr lang="en-US" sz="2800" b="1" u="sng" dirty="0" smtClean="0">
                <a:solidFill>
                  <a:srgbClr val="FFFFFF"/>
                </a:solidFill>
              </a:rPr>
              <a:t>life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 lvl="1">
              <a:buClr>
                <a:srgbClr val="FFFFFF"/>
              </a:buClr>
            </a:pPr>
            <a:r>
              <a:rPr lang="en-US" sz="2800" b="1" i="1" u="sng" dirty="0" smtClean="0">
                <a:solidFill>
                  <a:srgbClr val="FFFFFF"/>
                </a:solidFill>
              </a:rPr>
              <a:t>Eager</a:t>
            </a:r>
            <a:r>
              <a:rPr lang="en-US" sz="2800" dirty="0" smtClean="0">
                <a:solidFill>
                  <a:srgbClr val="FFFFFF"/>
                </a:solidFill>
              </a:rPr>
              <a:t> to keep people from </a:t>
            </a:r>
            <a:r>
              <a:rPr lang="en-US" sz="2800" b="1" u="sng" dirty="0" smtClean="0">
                <a:solidFill>
                  <a:srgbClr val="FFFFFF"/>
                </a:solidFill>
              </a:rPr>
              <a:t>the terror of the Lord</a:t>
            </a:r>
            <a:r>
              <a:rPr lang="en-US" sz="2800" dirty="0" smtClean="0">
                <a:solidFill>
                  <a:srgbClr val="FFFFFF"/>
                </a:solidFill>
              </a:rPr>
              <a:t>. </a:t>
            </a:r>
            <a:endParaRPr lang="en-US" sz="28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spc="150" dirty="0">
                <a:solidFill>
                  <a:srgbClr val="099BDD"/>
                </a:solidFill>
              </a:rPr>
              <a:t>How Paul felt about preaching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71649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FFFFF"/>
              </a:buClr>
            </a:pPr>
            <a:r>
              <a:rPr lang="en-US" sz="3600" i="1" dirty="0">
                <a:solidFill>
                  <a:srgbClr val="FFFFFF"/>
                </a:solidFill>
              </a:rPr>
              <a:t>Paul felt</a:t>
            </a:r>
            <a:r>
              <a:rPr lang="en-US" sz="3600" i="1" dirty="0" smtClean="0">
                <a:solidFill>
                  <a:srgbClr val="FFFFFF"/>
                </a:solidFill>
              </a:rPr>
              <a:t>……………………..</a:t>
            </a:r>
          </a:p>
          <a:p>
            <a:pPr marL="0" lvl="0" indent="0" algn="ctr">
              <a:buClr>
                <a:srgbClr val="FFFFFF"/>
              </a:buClr>
              <a:buNone/>
            </a:pPr>
            <a:r>
              <a:rPr lang="en-US" sz="4400" b="1" dirty="0" smtClean="0">
                <a:solidFill>
                  <a:srgbClr val="FFFFFF"/>
                </a:solidFill>
              </a:rPr>
              <a:t>UNASHAMED</a:t>
            </a:r>
          </a:p>
          <a:p>
            <a:pPr>
              <a:buClr>
                <a:srgbClr val="FFFFFF"/>
              </a:buClr>
            </a:pPr>
            <a:r>
              <a:rPr lang="en-US" sz="3200" dirty="0" smtClean="0">
                <a:solidFill>
                  <a:srgbClr val="FFFFFF"/>
                </a:solidFill>
              </a:rPr>
              <a:t>Romans 1:16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There seems to be a lot of </a:t>
            </a:r>
            <a:r>
              <a:rPr lang="en-US" sz="3200" b="1" u="sng" dirty="0" smtClean="0">
                <a:solidFill>
                  <a:srgbClr val="FFFFFF"/>
                </a:solidFill>
              </a:rPr>
              <a:t>Jesus</a:t>
            </a:r>
            <a:r>
              <a:rPr lang="en-US" sz="3200" dirty="0" smtClean="0">
                <a:solidFill>
                  <a:srgbClr val="FFFFFF"/>
                </a:solidFill>
              </a:rPr>
              <a:t>-shaming in our society today.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There seems to be a lot of Christians capitulating.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Song: “</a:t>
            </a:r>
            <a:r>
              <a:rPr lang="en-US" sz="3200" i="1" dirty="0" smtClean="0">
                <a:solidFill>
                  <a:srgbClr val="FFFFFF"/>
                </a:solidFill>
              </a:rPr>
              <a:t>I’m not ashamed to own my Lord.”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Matt. 10:32-33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7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21</TotalTime>
  <Words>165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</vt:lpstr>
      <vt:lpstr>Banded</vt:lpstr>
      <vt:lpstr>How Paul felt about preaching the gospel</vt:lpstr>
      <vt:lpstr>How Paul felt about preaching the gospel</vt:lpstr>
      <vt:lpstr>How Paul felt about preaching the gospel</vt:lpstr>
      <vt:lpstr>How Paul felt about preaching the gospel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Paul felt about preaching the gospel</dc:title>
  <dc:creator>Chris Pressnell</dc:creator>
  <cp:lastModifiedBy>Chris Pressnell</cp:lastModifiedBy>
  <cp:revision>3</cp:revision>
  <dcterms:created xsi:type="dcterms:W3CDTF">2016-11-20T14:17:00Z</dcterms:created>
  <dcterms:modified xsi:type="dcterms:W3CDTF">2016-11-20T14:38:00Z</dcterms:modified>
</cp:coreProperties>
</file>