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F8C8-273C-4550-9D34-7148B4FCA779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4F6-D0F8-446F-8D76-05839EAD7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88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F8C8-273C-4550-9D34-7148B4FCA779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4F6-D0F8-446F-8D76-05839EAD7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8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F8C8-273C-4550-9D34-7148B4FCA779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4F6-D0F8-446F-8D76-05839EAD7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07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F8C8-273C-4550-9D34-7148B4FCA779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4F6-D0F8-446F-8D76-05839EAD7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6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F8C8-273C-4550-9D34-7148B4FCA779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4F6-D0F8-446F-8D76-05839EAD7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0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F8C8-273C-4550-9D34-7148B4FCA779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4F6-D0F8-446F-8D76-05839EAD7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66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F8C8-273C-4550-9D34-7148B4FCA779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4F6-D0F8-446F-8D76-05839EAD7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53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F8C8-273C-4550-9D34-7148B4FCA779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4F6-D0F8-446F-8D76-05839EAD7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45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F8C8-273C-4550-9D34-7148B4FCA779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4F6-D0F8-446F-8D76-05839EAD7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F8C8-273C-4550-9D34-7148B4FCA779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4F6-D0F8-446F-8D76-05839EAD7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91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F8C8-273C-4550-9D34-7148B4FCA779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C4F6-D0F8-446F-8D76-05839EAD7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2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FF8C8-273C-4550-9D34-7148B4FCA779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BC4F6-D0F8-446F-8D76-05839EAD7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4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Jesus Walks on Water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 smtClean="0">
                <a:latin typeface="Arial Rounded MT Bold" panose="020F0704030504030204" pitchFamily="34" charset="0"/>
              </a:rPr>
              <a:t>John 6:16-21</a:t>
            </a:r>
            <a:endParaRPr lang="en-US" sz="5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612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3836"/>
            <a:ext cx="10515600" cy="1325563"/>
          </a:xfrm>
        </p:spPr>
        <p:txBody>
          <a:bodyPr/>
          <a:lstStyle/>
          <a:p>
            <a:r>
              <a:rPr lang="en-US" sz="6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Jesus Walks on Water</a:t>
            </a:r>
            <a:endParaRPr lang="en-US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548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Have you ever observed something  that made your jaw drop?</a:t>
            </a:r>
          </a:p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There are some amazing stories of the things Jesus did. </a:t>
            </a:r>
          </a:p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People often say about folks they love and respect, “He/she walks on water.”</a:t>
            </a:r>
          </a:p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But to actually witness this would be astounding.</a:t>
            </a:r>
          </a:p>
        </p:txBody>
      </p:sp>
    </p:spTree>
    <p:extLst>
      <p:ext uri="{BB962C8B-B14F-4D97-AF65-F5344CB8AC3E}">
        <p14:creationId xmlns:p14="http://schemas.microsoft.com/office/powerpoint/2010/main" val="131064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 Black" panose="020B0A04020102020204" pitchFamily="34" charset="0"/>
              </a:rPr>
              <a:t>Jesus Walks on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This story teaches us…….</a:t>
            </a:r>
          </a:p>
          <a:p>
            <a:pPr marL="0" indent="0" algn="ctr">
              <a:buNone/>
            </a:pP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JESUS DOES AMAZING THINGS TO BE NEAR HIS PEOPLE</a:t>
            </a:r>
          </a:p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John 6:19</a:t>
            </a:r>
          </a:p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“O Listen to our wondrous story”\</a:t>
            </a:r>
          </a:p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Phil. 2:5-8</a:t>
            </a:r>
          </a:p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James 4:8</a:t>
            </a:r>
          </a:p>
          <a:p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00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 Black" panose="020B0A04020102020204" pitchFamily="34" charset="0"/>
              </a:rPr>
              <a:t>Jesus Walks on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3" y="1825624"/>
            <a:ext cx="10984090" cy="4755797"/>
          </a:xfrm>
        </p:spPr>
        <p:txBody>
          <a:bodyPr>
            <a:normAutofit/>
          </a:bodyPr>
          <a:lstStyle/>
          <a:p>
            <a:pPr lvl="0"/>
            <a:r>
              <a:rPr lang="en-US" sz="36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</a:rPr>
              <a:t>This story teaches us</a:t>
            </a:r>
            <a:r>
              <a:rPr lang="en-US" sz="36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</a:rPr>
              <a:t>…….</a:t>
            </a:r>
          </a:p>
          <a:p>
            <a:pPr marL="0" lvl="0" indent="0" algn="ctr">
              <a:buNone/>
            </a:pPr>
            <a:r>
              <a:rPr lang="en-US" sz="44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</a:rPr>
              <a:t>JESUS CALMS THE STORMS OF LIFE WHEN WE LET HIM IN OUR BOAT</a:t>
            </a:r>
          </a:p>
          <a:p>
            <a:r>
              <a:rPr lang="en-US" sz="36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</a:rPr>
              <a:t>John 6:20</a:t>
            </a:r>
          </a:p>
          <a:p>
            <a:r>
              <a:rPr lang="en-US" sz="36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</a:rPr>
              <a:t>Matt. 11:28-30</a:t>
            </a:r>
          </a:p>
          <a:p>
            <a:r>
              <a:rPr lang="en-US" sz="36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</a:rPr>
              <a:t>Rev. 3:20</a:t>
            </a:r>
            <a:endParaRPr lang="en-US" sz="36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00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 Black" panose="020B0A04020102020204" pitchFamily="34" charset="0"/>
              </a:rPr>
              <a:t>Jesus Walks on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8375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6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</a:rPr>
              <a:t>This story teaches us</a:t>
            </a:r>
            <a:r>
              <a:rPr lang="en-US" sz="36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</a:rPr>
              <a:t>…….</a:t>
            </a:r>
          </a:p>
          <a:p>
            <a:pPr marL="0" lvl="0" indent="0" algn="ctr">
              <a:buNone/>
            </a:pPr>
            <a:r>
              <a:rPr lang="en-US" sz="44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</a:rPr>
              <a:t>JESUS WILL DELIVER US TO THE PLACE WE NEED TO GO</a:t>
            </a:r>
          </a:p>
          <a:p>
            <a:r>
              <a:rPr lang="en-US" sz="36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</a:rPr>
              <a:t>John 6:21</a:t>
            </a:r>
          </a:p>
          <a:p>
            <a:r>
              <a:rPr lang="en-US" sz="36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</a:rPr>
              <a:t>Immediate response will lead to an immediate result.  </a:t>
            </a:r>
          </a:p>
          <a:p>
            <a:r>
              <a:rPr lang="en-US" sz="36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</a:rPr>
              <a:t>Acts 16:32, Col. 1:13</a:t>
            </a:r>
          </a:p>
          <a:p>
            <a:r>
              <a:rPr lang="en-US" sz="36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</a:rPr>
              <a:t>John 14:1-4</a:t>
            </a:r>
            <a:endParaRPr lang="en-US" sz="36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1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159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Arial Rounded MT Bold</vt:lpstr>
      <vt:lpstr>Calibri</vt:lpstr>
      <vt:lpstr>Calibri Light</vt:lpstr>
      <vt:lpstr>Office Theme</vt:lpstr>
      <vt:lpstr>Jesus Walks on Water</vt:lpstr>
      <vt:lpstr>Jesus Walks on Water</vt:lpstr>
      <vt:lpstr>Jesus Walks on Water</vt:lpstr>
      <vt:lpstr>Jesus Walks on Water</vt:lpstr>
      <vt:lpstr>Jesus Walks on Water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 Walks on Water</dc:title>
  <dc:creator>Chris Pressnell</dc:creator>
  <cp:lastModifiedBy>Chris Pressnell</cp:lastModifiedBy>
  <cp:revision>5</cp:revision>
  <dcterms:created xsi:type="dcterms:W3CDTF">2016-11-13T21:56:27Z</dcterms:created>
  <dcterms:modified xsi:type="dcterms:W3CDTF">2016-11-13T22:33:33Z</dcterms:modified>
</cp:coreProperties>
</file>