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9" r:id="rId4"/>
    <p:sldId id="260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CEC8-F040-4A49-AF42-E06826179F07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5A4B-4F6D-4408-AF84-53CCD5958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810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CEC8-F040-4A49-AF42-E06826179F07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5A4B-4F6D-4408-AF84-53CCD5958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72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CEC8-F040-4A49-AF42-E06826179F07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5A4B-4F6D-4408-AF84-53CCD5958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01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CEC8-F040-4A49-AF42-E06826179F07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5A4B-4F6D-4408-AF84-53CCD59588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72817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CEC8-F040-4A49-AF42-E06826179F07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5A4B-4F6D-4408-AF84-53CCD5958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14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CEC8-F040-4A49-AF42-E06826179F07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5A4B-4F6D-4408-AF84-53CCD5958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990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CEC8-F040-4A49-AF42-E06826179F07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5A4B-4F6D-4408-AF84-53CCD5958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26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CEC8-F040-4A49-AF42-E06826179F07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5A4B-4F6D-4408-AF84-53CCD5958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61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CEC8-F040-4A49-AF42-E06826179F07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5A4B-4F6D-4408-AF84-53CCD5958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23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CEC8-F040-4A49-AF42-E06826179F07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5A4B-4F6D-4408-AF84-53CCD5958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83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CEC8-F040-4A49-AF42-E06826179F07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5A4B-4F6D-4408-AF84-53CCD5958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1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CEC8-F040-4A49-AF42-E06826179F07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5A4B-4F6D-4408-AF84-53CCD5958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6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CEC8-F040-4A49-AF42-E06826179F07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5A4B-4F6D-4408-AF84-53CCD5958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78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CEC8-F040-4A49-AF42-E06826179F07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5A4B-4F6D-4408-AF84-53CCD5958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5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CEC8-F040-4A49-AF42-E06826179F07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5A4B-4F6D-4408-AF84-53CCD5958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387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CEC8-F040-4A49-AF42-E06826179F07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5A4B-4F6D-4408-AF84-53CCD5958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73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6CEC8-F040-4A49-AF42-E06826179F07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5A4B-4F6D-4408-AF84-53CCD5958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83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6CEC8-F040-4A49-AF42-E06826179F07}" type="datetimeFigureOut">
              <a:rPr lang="en-US" smtClean="0"/>
              <a:t>11/6/2016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C5A4B-4F6D-4408-AF84-53CCD5958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693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Discovering the will of god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Ephesians 5:17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25599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>
                <a:solidFill>
                  <a:prstClr val="white"/>
                </a:solidFill>
              </a:rPr>
              <a:t>Discovering the will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883094" cy="438375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We need to be acquainted with the will of God</a:t>
            </a:r>
          </a:p>
          <a:p>
            <a:pPr>
              <a:lnSpc>
                <a:spcPct val="100000"/>
              </a:lnSpc>
            </a:pPr>
            <a:r>
              <a:rPr lang="en-US" sz="3200" dirty="0" smtClean="0"/>
              <a:t>It seems as though we are experiencing a generation in our country, “</a:t>
            </a:r>
            <a:r>
              <a:rPr lang="en-US" sz="3200" i="1" dirty="0" smtClean="0"/>
              <a:t>that does not know the Lord</a:t>
            </a:r>
            <a:r>
              <a:rPr lang="en-US" sz="3200" dirty="0" smtClean="0"/>
              <a:t>.” (Jud. 2:10).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I Thess. 4:2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Rom. 12:4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Col. 1:9</a:t>
            </a:r>
          </a:p>
          <a:p>
            <a:pPr>
              <a:lnSpc>
                <a:spcPct val="100000"/>
              </a:lnSpc>
            </a:pPr>
            <a:r>
              <a:rPr lang="en-US" sz="3200" dirty="0" smtClean="0"/>
              <a:t>Let’s examine three components to the will of God.</a:t>
            </a:r>
          </a:p>
        </p:txBody>
      </p:sp>
    </p:spTree>
    <p:extLst>
      <p:ext uri="{BB962C8B-B14F-4D97-AF65-F5344CB8AC3E}">
        <p14:creationId xmlns:p14="http://schemas.microsoft.com/office/powerpoint/2010/main" val="284856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>
                <a:solidFill>
                  <a:prstClr val="white"/>
                </a:solidFill>
              </a:rPr>
              <a:t>Discovering the will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451492"/>
          </a:xfrm>
        </p:spPr>
        <p:txBody>
          <a:bodyPr>
            <a:normAutofit lnSpcReduction="10000"/>
          </a:bodyPr>
          <a:lstStyle/>
          <a:p>
            <a:r>
              <a:rPr lang="en-US" sz="3200" b="1" i="1" dirty="0" smtClean="0"/>
              <a:t>The will of God involves………..</a:t>
            </a:r>
          </a:p>
          <a:p>
            <a:pPr marL="0" indent="0" algn="ctr">
              <a:buNone/>
            </a:pPr>
            <a:r>
              <a:rPr lang="en-US" sz="4000" b="1" dirty="0" smtClean="0"/>
              <a:t>SUBMISSION</a:t>
            </a:r>
          </a:p>
          <a:p>
            <a:r>
              <a:rPr lang="en-US" sz="3600" b="1" dirty="0" smtClean="0"/>
              <a:t>Matt. 7:21</a:t>
            </a:r>
          </a:p>
          <a:p>
            <a:r>
              <a:rPr lang="en-US" sz="3600" b="1" dirty="0" smtClean="0"/>
              <a:t>Eph. 6:6</a:t>
            </a:r>
          </a:p>
          <a:p>
            <a:r>
              <a:rPr lang="en-US" sz="3600" b="1" dirty="0" smtClean="0"/>
              <a:t>Matt. 26:39</a:t>
            </a:r>
          </a:p>
          <a:p>
            <a:r>
              <a:rPr lang="en-US" sz="3600" b="1" u="sng" dirty="0" smtClean="0"/>
              <a:t>Conversion-</a:t>
            </a:r>
            <a:r>
              <a:rPr lang="en-US" sz="3600" b="1" dirty="0" smtClean="0"/>
              <a:t> Acts 9</a:t>
            </a:r>
            <a:endParaRPr lang="en-US" sz="3600" b="1" u="sng" dirty="0" smtClean="0"/>
          </a:p>
          <a:p>
            <a:pPr marL="0" indent="0">
              <a:buNone/>
            </a:pP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195441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>
                <a:solidFill>
                  <a:prstClr val="white"/>
                </a:solidFill>
              </a:rPr>
              <a:t>Discovering the will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575669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200" b="1" i="1" dirty="0">
                <a:solidFill>
                  <a:prstClr val="white"/>
                </a:solidFill>
              </a:rPr>
              <a:t>The will of God involves</a:t>
            </a:r>
            <a:r>
              <a:rPr lang="en-US" sz="3200" b="1" i="1" dirty="0" smtClean="0">
                <a:solidFill>
                  <a:prstClr val="white"/>
                </a:solidFill>
              </a:rPr>
              <a:t>………..</a:t>
            </a: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prstClr val="white"/>
                </a:solidFill>
              </a:rPr>
              <a:t>SANCTIFICATION</a:t>
            </a:r>
          </a:p>
          <a:p>
            <a:r>
              <a:rPr lang="en-US" sz="3600" b="1" dirty="0" smtClean="0">
                <a:solidFill>
                  <a:prstClr val="white"/>
                </a:solidFill>
              </a:rPr>
              <a:t>Rom. 12:1-2 – body a living </a:t>
            </a:r>
            <a:r>
              <a:rPr lang="en-US" sz="3600" b="1" dirty="0" err="1" smtClean="0">
                <a:solidFill>
                  <a:prstClr val="white"/>
                </a:solidFill>
              </a:rPr>
              <a:t>sacr</a:t>
            </a:r>
            <a:r>
              <a:rPr lang="en-US" sz="3600" b="1" dirty="0" smtClean="0">
                <a:solidFill>
                  <a:prstClr val="white"/>
                </a:solidFill>
              </a:rPr>
              <a:t>. &amp; do good.</a:t>
            </a:r>
          </a:p>
          <a:p>
            <a:r>
              <a:rPr lang="en-US" sz="3600" b="1" dirty="0" smtClean="0">
                <a:solidFill>
                  <a:prstClr val="white"/>
                </a:solidFill>
              </a:rPr>
              <a:t>I Thess. 4:3-</a:t>
            </a:r>
            <a:r>
              <a:rPr lang="en-US" sz="3600" b="1" dirty="0">
                <a:solidFill>
                  <a:prstClr val="white"/>
                </a:solidFill>
              </a:rPr>
              <a:t>Sex. </a:t>
            </a:r>
            <a:r>
              <a:rPr lang="en-US" sz="3600" b="1" dirty="0" err="1">
                <a:solidFill>
                  <a:prstClr val="white"/>
                </a:solidFill>
              </a:rPr>
              <a:t>Immor</a:t>
            </a:r>
            <a:r>
              <a:rPr lang="en-US" sz="3600" b="1" dirty="0">
                <a:solidFill>
                  <a:prstClr val="white"/>
                </a:solidFill>
              </a:rPr>
              <a:t>. and body control.</a:t>
            </a:r>
          </a:p>
          <a:p>
            <a:r>
              <a:rPr lang="en-US" sz="3600" b="1" dirty="0" smtClean="0">
                <a:solidFill>
                  <a:prstClr val="white"/>
                </a:solidFill>
              </a:rPr>
              <a:t>Col. 1:9- bear fruit; walk in manner worthy.</a:t>
            </a:r>
          </a:p>
          <a:p>
            <a:r>
              <a:rPr lang="en-US" sz="3600" b="1" dirty="0" smtClean="0">
                <a:solidFill>
                  <a:prstClr val="white"/>
                </a:solidFill>
              </a:rPr>
              <a:t>Eph. 5:5-sexual </a:t>
            </a:r>
            <a:r>
              <a:rPr lang="en-US" sz="3600" b="1" dirty="0" err="1" smtClean="0">
                <a:solidFill>
                  <a:prstClr val="white"/>
                </a:solidFill>
              </a:rPr>
              <a:t>immor</a:t>
            </a:r>
            <a:r>
              <a:rPr lang="en-US" sz="3600" b="1" dirty="0" smtClean="0">
                <a:solidFill>
                  <a:prstClr val="white"/>
                </a:solidFill>
              </a:rPr>
              <a:t>. </a:t>
            </a:r>
            <a:r>
              <a:rPr lang="en-US" sz="3600" b="1" dirty="0">
                <a:solidFill>
                  <a:prstClr val="white"/>
                </a:solidFill>
              </a:rPr>
              <a:t>a</a:t>
            </a:r>
            <a:r>
              <a:rPr lang="en-US" sz="3600" b="1" dirty="0" smtClean="0">
                <a:solidFill>
                  <a:prstClr val="white"/>
                </a:solidFill>
              </a:rPr>
              <a:t>nd covetousness.</a:t>
            </a:r>
            <a:endParaRPr lang="en-US" sz="4000" b="1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339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>
                <a:solidFill>
                  <a:prstClr val="white"/>
                </a:solidFill>
              </a:rPr>
              <a:t>Discovering the will of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200" b="1" i="1" dirty="0">
                <a:solidFill>
                  <a:prstClr val="white"/>
                </a:solidFill>
              </a:rPr>
              <a:t>The will of God involves</a:t>
            </a:r>
            <a:r>
              <a:rPr lang="en-US" sz="3200" b="1" i="1" dirty="0" smtClean="0">
                <a:solidFill>
                  <a:prstClr val="white"/>
                </a:solidFill>
              </a:rPr>
              <a:t>………..</a:t>
            </a: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prstClr val="white"/>
                </a:solidFill>
              </a:rPr>
              <a:t>SALVATION</a:t>
            </a:r>
          </a:p>
          <a:p>
            <a:r>
              <a:rPr lang="en-US" sz="3600" b="1" dirty="0" smtClean="0">
                <a:solidFill>
                  <a:prstClr val="white"/>
                </a:solidFill>
              </a:rPr>
              <a:t>I John 2:17</a:t>
            </a:r>
          </a:p>
          <a:p>
            <a:r>
              <a:rPr lang="en-US" sz="3600" b="1" dirty="0" smtClean="0">
                <a:solidFill>
                  <a:prstClr val="white"/>
                </a:solidFill>
              </a:rPr>
              <a:t>I Tim. 2:3-4</a:t>
            </a:r>
            <a:endParaRPr lang="en-US" sz="3600" b="1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195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184</TotalTime>
  <Words>166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Bookman Old Style</vt:lpstr>
      <vt:lpstr>Rockwell</vt:lpstr>
      <vt:lpstr>Damask</vt:lpstr>
      <vt:lpstr>Discovering the will of god</vt:lpstr>
      <vt:lpstr>Discovering the will of god</vt:lpstr>
      <vt:lpstr>Discovering the will of god</vt:lpstr>
      <vt:lpstr>Discovering the will of god</vt:lpstr>
      <vt:lpstr>Discovering the will of god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Discovering the will of god</dc:title>
  <dc:creator>Chris Pressnell</dc:creator>
  <cp:lastModifiedBy>Chris Pressnell</cp:lastModifiedBy>
  <cp:revision>3</cp:revision>
  <dcterms:created xsi:type="dcterms:W3CDTF">2016-11-06T12:05:34Z</dcterms:created>
  <dcterms:modified xsi:type="dcterms:W3CDTF">2016-11-06T15:09:57Z</dcterms:modified>
</cp:coreProperties>
</file>