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60AC-EAC2-451E-8010-F3E65A50AA58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47DB-E110-42FF-8E0D-1EC3EED6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5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60AC-EAC2-451E-8010-F3E65A50AA58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47DB-E110-42FF-8E0D-1EC3EED6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60AC-EAC2-451E-8010-F3E65A50AA58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47DB-E110-42FF-8E0D-1EC3EED6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2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60AC-EAC2-451E-8010-F3E65A50AA58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47DB-E110-42FF-8E0D-1EC3EED6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7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60AC-EAC2-451E-8010-F3E65A50AA58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47DB-E110-42FF-8E0D-1EC3EED6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4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60AC-EAC2-451E-8010-F3E65A50AA58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47DB-E110-42FF-8E0D-1EC3EED6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1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60AC-EAC2-451E-8010-F3E65A50AA58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47DB-E110-42FF-8E0D-1EC3EED6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7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60AC-EAC2-451E-8010-F3E65A50AA58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47DB-E110-42FF-8E0D-1EC3EED6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60AC-EAC2-451E-8010-F3E65A50AA58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47DB-E110-42FF-8E0D-1EC3EED6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8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60AC-EAC2-451E-8010-F3E65A50AA58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47DB-E110-42FF-8E0D-1EC3EED6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2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60AC-EAC2-451E-8010-F3E65A50AA58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47DB-E110-42FF-8E0D-1EC3EED6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7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260AC-EAC2-451E-8010-F3E65A50AA58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A47DB-E110-42FF-8E0D-1EC3EED6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4689" y="775177"/>
            <a:ext cx="8731533" cy="102584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Jesus to the Rescue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6710" y="2927668"/>
            <a:ext cx="6389512" cy="16557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MARK 9:14-29</a:t>
            </a:r>
            <a:endParaRPr lang="en-US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1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</a:rPr>
              <a:t>Jesus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310" y="2731910"/>
            <a:ext cx="6514218" cy="381564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Introduction:</a:t>
            </a:r>
          </a:p>
          <a:p>
            <a:pPr lvl="1"/>
            <a:r>
              <a:rPr lang="en-US" sz="4800" dirty="0" smtClean="0">
                <a:latin typeface="Arial Black" panose="020B0A04020102020204" pitchFamily="34" charset="0"/>
              </a:rPr>
              <a:t>Jesus is absent.</a:t>
            </a:r>
          </a:p>
          <a:p>
            <a:pPr lvl="1"/>
            <a:r>
              <a:rPr lang="en-US" sz="4800" dirty="0" smtClean="0">
                <a:latin typeface="Arial Black" panose="020B0A04020102020204" pitchFamily="34" charset="0"/>
              </a:rPr>
              <a:t>People lose control.</a:t>
            </a:r>
          </a:p>
          <a:p>
            <a:pPr lvl="1"/>
            <a:r>
              <a:rPr lang="en-US" sz="4800" dirty="0" smtClean="0">
                <a:latin typeface="Arial Black" panose="020B0A04020102020204" pitchFamily="34" charset="0"/>
              </a:rPr>
              <a:t>Sound about right?</a:t>
            </a:r>
          </a:p>
          <a:p>
            <a:pPr lvl="1"/>
            <a:endParaRPr lang="en-US" sz="4800" dirty="0" smtClean="0">
              <a:latin typeface="Arial Black" panose="020B0A04020102020204" pitchFamily="34" charset="0"/>
            </a:endParaRPr>
          </a:p>
          <a:p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3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</a:rPr>
              <a:t>Jesus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1866" y="2573867"/>
            <a:ext cx="6570133" cy="4075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Arial Black" panose="020B0A04020102020204" pitchFamily="34" charset="0"/>
              </a:rPr>
              <a:t>APPEAL TO JESUS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Ever been way over your head?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Been surrounded by conflict and arguing?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Had to deal with demon possessed kids?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5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</a:rPr>
              <a:t>Jesus to the Rescue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66410" y="2628901"/>
            <a:ext cx="6457950" cy="40462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Arial Black" panose="020B0A04020102020204" pitchFamily="34" charset="0"/>
              </a:rPr>
              <a:t>TRUST JESUS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Do you try to do it all yourself? (disciples)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Do you seek the help of other people? (father)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Are you ready to have order restored?</a:t>
            </a:r>
          </a:p>
          <a:p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prstClr val="white"/>
                </a:solidFill>
                <a:latin typeface="Arial Black" panose="020B0A04020102020204" pitchFamily="34" charset="0"/>
              </a:rPr>
              <a:t>Jesus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6410" y="2628899"/>
            <a:ext cx="6423660" cy="40690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Arial Black" panose="020B0A04020102020204" pitchFamily="34" charset="0"/>
              </a:rPr>
              <a:t>BE DELIVERED BY JESUS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Have you made a mess of your life?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Jesus wants to give you back to your Father. I Cor. 15:24.</a:t>
            </a:r>
          </a:p>
          <a:p>
            <a:endParaRPr lang="en-US" sz="36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123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Jesus to the Rescue</vt:lpstr>
      <vt:lpstr>Jesus to the Rescue</vt:lpstr>
      <vt:lpstr>Jesus to the Rescue</vt:lpstr>
      <vt:lpstr>Jesus to the Rescue</vt:lpstr>
      <vt:lpstr>Jesus to the Rescue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6</cp:revision>
  <dcterms:created xsi:type="dcterms:W3CDTF">2016-10-30T12:46:01Z</dcterms:created>
  <dcterms:modified xsi:type="dcterms:W3CDTF">2016-10-30T13:43:28Z</dcterms:modified>
</cp:coreProperties>
</file>