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9C52-6191-4053-A82B-EAEB8F82C4C3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A208-C002-49BF-992C-2855E886CA6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61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9C52-6191-4053-A82B-EAEB8F82C4C3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A208-C002-49BF-992C-2855E886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1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9C52-6191-4053-A82B-EAEB8F82C4C3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A208-C002-49BF-992C-2855E886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7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9C52-6191-4053-A82B-EAEB8F82C4C3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A208-C002-49BF-992C-2855E886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1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9C52-6191-4053-A82B-EAEB8F82C4C3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A208-C002-49BF-992C-2855E886CA6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41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9C52-6191-4053-A82B-EAEB8F82C4C3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A208-C002-49BF-992C-2855E886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6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9C52-6191-4053-A82B-EAEB8F82C4C3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A208-C002-49BF-992C-2855E886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2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9C52-6191-4053-A82B-EAEB8F82C4C3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A208-C002-49BF-992C-2855E886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0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9C52-6191-4053-A82B-EAEB8F82C4C3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A208-C002-49BF-992C-2855E886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19C9C52-6191-4053-A82B-EAEB8F82C4C3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1EA208-C002-49BF-992C-2855E886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1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9C52-6191-4053-A82B-EAEB8F82C4C3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A208-C002-49BF-992C-2855E886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5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19C9C52-6191-4053-A82B-EAEB8F82C4C3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A1EA208-C002-49BF-992C-2855E886CA6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7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Looking to the Second Coming</a:t>
            </a:r>
            <a:endParaRPr lang="en-US" sz="4800" b="1" dirty="0">
              <a:ln w="127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62319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Text: I Thessalonians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b="1" dirty="0" smtClean="0">
                <a:solidFill>
                  <a:schemeClr val="tx1"/>
                </a:solidFill>
              </a:rPr>
              <a:t>Every chapter in this epistle makes reference to the 2</a:t>
            </a:r>
            <a:r>
              <a:rPr lang="en-US" sz="3400" b="1" baseline="30000" dirty="0" smtClean="0">
                <a:solidFill>
                  <a:schemeClr val="tx1"/>
                </a:solidFill>
              </a:rPr>
              <a:t>nd</a:t>
            </a:r>
            <a:r>
              <a:rPr lang="en-US" sz="3400" b="1" dirty="0" smtClean="0">
                <a:solidFill>
                  <a:schemeClr val="tx1"/>
                </a:solidFill>
              </a:rPr>
              <a:t> Coming of Jesus.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chemeClr val="tx1"/>
                </a:solidFill>
              </a:rPr>
              <a:t>I Thess. 1:10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chemeClr val="tx1"/>
                </a:solidFill>
              </a:rPr>
              <a:t>I Thess. 2:19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chemeClr val="tx1"/>
                </a:solidFill>
              </a:rPr>
              <a:t>I Thess. 3:13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chemeClr val="tx1"/>
                </a:solidFill>
              </a:rPr>
              <a:t>I Thess. 4:15-16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chemeClr val="tx1"/>
                </a:solidFill>
              </a:rPr>
              <a:t>I Thess. 5:2-3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b="1" dirty="0" smtClean="0">
                <a:solidFill>
                  <a:schemeClr val="tx1"/>
                </a:solidFill>
              </a:rPr>
              <a:t>I Thess. 5:23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2700">
                  <a:solidFill>
                    <a:srgbClr val="BD582C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Looking to the Second 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1732449"/>
            <a:ext cx="10668605" cy="4544173"/>
          </a:xfrm>
        </p:spPr>
        <p:txBody>
          <a:bodyPr>
            <a:normAutofit/>
          </a:bodyPr>
          <a:lstStyle/>
          <a:p>
            <a:pPr lvl="1"/>
            <a:r>
              <a:rPr lang="en-US" sz="3400" b="1" dirty="0" smtClean="0">
                <a:solidFill>
                  <a:schemeClr val="tx1"/>
                </a:solidFill>
              </a:rPr>
              <a:t>We want to discuss…….</a:t>
            </a:r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 smtClean="0">
                <a:solidFill>
                  <a:schemeClr val="tx1"/>
                </a:solidFill>
              </a:rPr>
              <a:t>THE COMFORT OF HOPE- 1:3,10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chemeClr val="tx1"/>
                </a:solidFill>
              </a:rPr>
              <a:t>What we are doing is worthwhile.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chemeClr val="tx1"/>
                </a:solidFill>
              </a:rPr>
              <a:t>The sufferings we endure are short-lived.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chemeClr val="tx1"/>
                </a:solidFill>
              </a:rPr>
              <a:t>This life is not the end.</a:t>
            </a:r>
          </a:p>
          <a:p>
            <a:pPr marL="201168" lvl="1" indent="0">
              <a:buNone/>
            </a:pPr>
            <a:r>
              <a:rPr lang="en-US" sz="4400" b="1" dirty="0" smtClean="0">
                <a:solidFill>
                  <a:schemeClr val="tx1"/>
                </a:solidFill>
              </a:rPr>
              <a:t>THE JOY OF REUNION- 2:17-19; 4:13-18</a:t>
            </a:r>
          </a:p>
          <a:p>
            <a:pPr lvl="2"/>
            <a:r>
              <a:rPr lang="en-US" sz="2800" b="1" dirty="0" smtClean="0">
                <a:solidFill>
                  <a:schemeClr val="tx1"/>
                </a:solidFill>
              </a:rPr>
              <a:t>The concept of meeting again.</a:t>
            </a:r>
          </a:p>
          <a:p>
            <a:pPr lvl="2"/>
            <a:r>
              <a:rPr lang="en-US" sz="2800" b="1" dirty="0" smtClean="0">
                <a:solidFill>
                  <a:schemeClr val="tx1"/>
                </a:solidFill>
              </a:rPr>
              <a:t>So shall </a:t>
            </a:r>
            <a:r>
              <a:rPr lang="en-US" sz="2800" b="1" u="sng" dirty="0" smtClean="0">
                <a:solidFill>
                  <a:schemeClr val="tx1"/>
                </a:solidFill>
              </a:rPr>
              <a:t>WE</a:t>
            </a:r>
            <a:r>
              <a:rPr lang="en-US" sz="2800" b="1" dirty="0" smtClean="0">
                <a:solidFill>
                  <a:schemeClr val="tx1"/>
                </a:solidFill>
              </a:rPr>
              <a:t> ever be with the Lord. </a:t>
            </a:r>
          </a:p>
        </p:txBody>
      </p:sp>
    </p:spTree>
    <p:extLst>
      <p:ext uri="{BB962C8B-B14F-4D97-AF65-F5344CB8AC3E}">
        <p14:creationId xmlns:p14="http://schemas.microsoft.com/office/powerpoint/2010/main" val="161130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2700">
                  <a:solidFill>
                    <a:srgbClr val="BD582C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Looking to the Second 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845734"/>
            <a:ext cx="11142133" cy="4023360"/>
          </a:xfrm>
        </p:spPr>
        <p:txBody>
          <a:bodyPr>
            <a:normAutofit/>
          </a:bodyPr>
          <a:lstStyle/>
          <a:p>
            <a:pPr marL="201168" lvl="1" indent="0">
              <a:buClr>
                <a:srgbClr val="E48312"/>
              </a:buClr>
              <a:buNone/>
            </a:pPr>
            <a:r>
              <a:rPr lang="en-US" sz="4400" b="1" dirty="0">
                <a:solidFill>
                  <a:srgbClr val="000000"/>
                </a:solidFill>
              </a:rPr>
              <a:t>THE WAY OF HIS COMING- 5:2; 4:16-17; </a:t>
            </a:r>
            <a:r>
              <a:rPr lang="en-US" sz="4400" b="1" dirty="0" smtClean="0">
                <a:solidFill>
                  <a:srgbClr val="000000"/>
                </a:solidFill>
              </a:rPr>
              <a:t>3:13</a:t>
            </a:r>
          </a:p>
          <a:p>
            <a:pPr lvl="1">
              <a:buClr>
                <a:srgbClr val="E48312"/>
              </a:buClr>
            </a:pPr>
            <a:r>
              <a:rPr lang="en-US" sz="3200" b="1" dirty="0" smtClean="0">
                <a:solidFill>
                  <a:srgbClr val="000000"/>
                </a:solidFill>
              </a:rPr>
              <a:t>Like a thief in the night.</a:t>
            </a:r>
          </a:p>
          <a:p>
            <a:pPr lvl="1">
              <a:buClr>
                <a:srgbClr val="E48312"/>
              </a:buClr>
            </a:pPr>
            <a:r>
              <a:rPr lang="en-US" sz="3200" b="1" dirty="0" smtClean="0">
                <a:solidFill>
                  <a:srgbClr val="000000"/>
                </a:solidFill>
              </a:rPr>
              <a:t>He is coming with his saints- Jude 14</a:t>
            </a:r>
          </a:p>
          <a:p>
            <a:pPr lvl="1">
              <a:buClr>
                <a:srgbClr val="E48312"/>
              </a:buClr>
            </a:pPr>
            <a:r>
              <a:rPr lang="en-US" sz="3200" b="1" dirty="0" smtClean="0">
                <a:solidFill>
                  <a:srgbClr val="000000"/>
                </a:solidFill>
              </a:rPr>
              <a:t>Descend from heaven</a:t>
            </a:r>
          </a:p>
          <a:p>
            <a:pPr lvl="1">
              <a:buClr>
                <a:srgbClr val="E48312"/>
              </a:buClr>
            </a:pPr>
            <a:r>
              <a:rPr lang="en-US" sz="3200" b="1" dirty="0" smtClean="0">
                <a:solidFill>
                  <a:srgbClr val="000000"/>
                </a:solidFill>
              </a:rPr>
              <a:t>Cry of command, voice of the archangel, sound of the trumpet.</a:t>
            </a:r>
          </a:p>
          <a:p>
            <a:pPr lvl="1">
              <a:buClr>
                <a:srgbClr val="E48312"/>
              </a:buClr>
            </a:pPr>
            <a:r>
              <a:rPr lang="en-US" sz="3200" b="1" dirty="0" smtClean="0">
                <a:solidFill>
                  <a:srgbClr val="000000"/>
                </a:solidFill>
              </a:rPr>
              <a:t>We will meet him in the clouds</a:t>
            </a:r>
            <a:endParaRPr lang="en-US" sz="3200" b="1" dirty="0">
              <a:solidFill>
                <a:srgbClr val="000000"/>
              </a:solidFill>
            </a:endParaRPr>
          </a:p>
          <a:p>
            <a:pPr marL="201168" lvl="1" indent="0">
              <a:buClr>
                <a:srgbClr val="E48312"/>
              </a:buClr>
              <a:buNone/>
            </a:pPr>
            <a:r>
              <a:rPr lang="en-US" sz="4400" b="1" dirty="0">
                <a:solidFill>
                  <a:srgbClr val="000000"/>
                </a:solidFill>
              </a:rPr>
              <a:t>THE PLEASURE OF COMPLETION- 5:23; 9-10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483</TotalTime>
  <Words>166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Wingdings</vt:lpstr>
      <vt:lpstr>Retrospect</vt:lpstr>
      <vt:lpstr>Looking to the Second Coming</vt:lpstr>
      <vt:lpstr>Looking to the Second Coming</vt:lpstr>
      <vt:lpstr>Looking to the Second Coming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Pressnell</dc:creator>
  <cp:lastModifiedBy>Chris Pressnell</cp:lastModifiedBy>
  <cp:revision>7</cp:revision>
  <dcterms:created xsi:type="dcterms:W3CDTF">2016-10-23T13:17:55Z</dcterms:created>
  <dcterms:modified xsi:type="dcterms:W3CDTF">2016-10-23T21:21:00Z</dcterms:modified>
</cp:coreProperties>
</file>