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85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4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19C9C52-6191-4053-A82B-EAEB8F82C4C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A1EA208-C002-49BF-992C-2855E886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9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ush Script MT" panose="03060802040406070304" pitchFamily="66" charset="0"/>
              </a:rPr>
              <a:t>The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doni MT Black" panose="02070A03080606020203" pitchFamily="18" charset="0"/>
              </a:rPr>
              <a:t> Power 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ush Script MT" panose="03060802040406070304" pitchFamily="66" charset="0"/>
              </a:rPr>
              <a:t>of Encouragement: I Thessalonians</a:t>
            </a:r>
            <a:endParaRPr lang="en-US" sz="4800" b="1" dirty="0">
              <a:ln w="127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23195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Text: I Thessalonians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What was the origin of their encouraging nature: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</a:rPr>
              <a:t>The preaching of Paul</a:t>
            </a:r>
          </a:p>
          <a:p>
            <a:pPr lvl="2"/>
            <a:r>
              <a:rPr lang="en-US" sz="3200" b="1" dirty="0" smtClean="0">
                <a:solidFill>
                  <a:schemeClr val="tx1"/>
                </a:solidFill>
              </a:rPr>
              <a:t>I Thess. 2:2, 9-12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</a:rPr>
              <a:t>The example of Paul in Thessalonica and Philippi</a:t>
            </a:r>
          </a:p>
          <a:p>
            <a:pPr lvl="2"/>
            <a:r>
              <a:rPr lang="en-US" sz="3200" b="1" dirty="0" smtClean="0">
                <a:solidFill>
                  <a:schemeClr val="tx1"/>
                </a:solidFill>
              </a:rPr>
              <a:t>I Thess. 2:2</a:t>
            </a:r>
          </a:p>
          <a:p>
            <a:pPr lvl="2"/>
            <a:r>
              <a:rPr lang="en-US" sz="3200" b="1" dirty="0" smtClean="0">
                <a:solidFill>
                  <a:schemeClr val="tx1"/>
                </a:solidFill>
              </a:rPr>
              <a:t>Acts 16 and 17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rush Script MT" panose="03060802040406070304" pitchFamily="66" charset="0"/>
              </a:rPr>
              <a:t>The</a:t>
            </a:r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odoni MT Black" panose="02070A03080606020203" pitchFamily="18" charset="0"/>
              </a:rPr>
              <a:t> Power </a:t>
            </a:r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rush Script MT" panose="03060802040406070304" pitchFamily="66" charset="0"/>
              </a:rPr>
              <a:t>of Encouragement: I Thessalonians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44173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tx1"/>
                </a:solidFill>
              </a:rPr>
              <a:t>The church of Thessalonica…………….</a:t>
            </a:r>
          </a:p>
          <a:p>
            <a:pPr marL="3690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ENCOURAGED OTHER CHURCHES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I Thess. 1:6-10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II Cor. 8:1-5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</a:rPr>
              <a:t>Who were these churches?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</a:rPr>
              <a:t>Have we ever been an encouragement?</a:t>
            </a:r>
          </a:p>
          <a:p>
            <a:pPr lvl="1"/>
            <a:endParaRPr lang="en-US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rush Script MT" panose="03060802040406070304" pitchFamily="66" charset="0"/>
              </a:rPr>
              <a:t>The</a:t>
            </a:r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odoni MT Black" panose="02070A03080606020203" pitchFamily="18" charset="0"/>
              </a:rPr>
              <a:t> Power </a:t>
            </a:r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rush Script MT" panose="03060802040406070304" pitchFamily="66" charset="0"/>
              </a:rPr>
              <a:t>of Encouragement: I Thessalonians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DADADA"/>
              </a:buClr>
            </a:pPr>
            <a:r>
              <a:rPr lang="en-US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The church of Thessalonica</a:t>
            </a:r>
            <a:r>
              <a:rPr lang="en-US" sz="3200" b="1" i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…………….</a:t>
            </a:r>
          </a:p>
          <a:p>
            <a:pPr marL="36900" lvl="0" indent="0" algn="ctr">
              <a:buClr>
                <a:srgbClr val="DADADA"/>
              </a:buClr>
              <a:buNone/>
            </a:pPr>
            <a:r>
              <a:rPr lang="en-US" sz="4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ENCOURAGED PAUL</a:t>
            </a:r>
          </a:p>
          <a:p>
            <a:pPr>
              <a:buClr>
                <a:srgbClr val="DADADA"/>
              </a:buClr>
            </a:pPr>
            <a:r>
              <a:rPr lang="en-US" sz="36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 Thess. 3:6-10</a:t>
            </a:r>
          </a:p>
          <a:p>
            <a:pPr>
              <a:buClr>
                <a:srgbClr val="DADADA"/>
              </a:buClr>
            </a:pPr>
            <a:r>
              <a:rPr lang="en-US" sz="36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It is important to encourage our missionaries. </a:t>
            </a:r>
          </a:p>
          <a:p>
            <a:pPr lvl="1">
              <a:buClr>
                <a:srgbClr val="DADADA"/>
              </a:buClr>
            </a:pPr>
            <a:r>
              <a:rPr lang="en-US" sz="3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Phil. 4:11-16</a:t>
            </a:r>
          </a:p>
          <a:p>
            <a:pPr lvl="1">
              <a:buClr>
                <a:srgbClr val="DADADA"/>
              </a:buClr>
            </a:pPr>
            <a:r>
              <a:rPr lang="en-US" sz="34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Romans 1:8-12</a:t>
            </a:r>
            <a:endParaRPr lang="en-US" sz="34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rush Script MT" panose="03060802040406070304" pitchFamily="66" charset="0"/>
              </a:rPr>
              <a:t>The</a:t>
            </a:r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odoni MT Black" panose="02070A03080606020203" pitchFamily="18" charset="0"/>
              </a:rPr>
              <a:t> Power </a:t>
            </a:r>
            <a:r>
              <a:rPr lang="en-US" sz="4800" b="1" dirty="0">
                <a:ln w="12700">
                  <a:solidFill>
                    <a:srgbClr val="D3BA68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Brush Script MT" panose="03060802040406070304" pitchFamily="66" charset="0"/>
              </a:rPr>
              <a:t>of Encouragement: I Thessalonians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24795"/>
          </a:xfrm>
        </p:spPr>
        <p:txBody>
          <a:bodyPr/>
          <a:lstStyle/>
          <a:p>
            <a:pPr lvl="0">
              <a:buClr>
                <a:srgbClr val="DADADA"/>
              </a:buClr>
            </a:pPr>
            <a:r>
              <a:rPr lang="en-US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The church of Thessalonica</a:t>
            </a:r>
            <a:r>
              <a:rPr lang="en-US" sz="3200" b="1" i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…………….</a:t>
            </a:r>
          </a:p>
          <a:p>
            <a:pPr marL="36900" lvl="0" indent="0" algn="ctr">
              <a:buClr>
                <a:srgbClr val="DADADA"/>
              </a:buClr>
              <a:buNone/>
            </a:pPr>
            <a:r>
              <a:rPr lang="en-US" sz="4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ENCOURAGED ONE ANOTHER</a:t>
            </a:r>
          </a:p>
          <a:p>
            <a:pPr>
              <a:buClr>
                <a:srgbClr val="DADADA"/>
              </a:buClr>
            </a:pPr>
            <a:r>
              <a:rPr lang="en-US" sz="36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 Thess. 4:18; 5:11,14</a:t>
            </a:r>
          </a:p>
          <a:p>
            <a:pPr marL="36900" lvl="0" indent="0" algn="ctr">
              <a:buClr>
                <a:srgbClr val="DADADA"/>
              </a:buClr>
              <a:buNone/>
            </a:pPr>
            <a:r>
              <a:rPr lang="en-US" sz="4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ENCOURAGES US</a:t>
            </a:r>
          </a:p>
          <a:p>
            <a:pPr>
              <a:buClr>
                <a:srgbClr val="DADADA"/>
              </a:buClr>
            </a:pPr>
            <a:r>
              <a:rPr lang="en-US" sz="36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 Thess. 4:27</a:t>
            </a:r>
          </a:p>
          <a:p>
            <a:pPr>
              <a:buClr>
                <a:srgbClr val="DADADA"/>
              </a:buClr>
            </a:pPr>
            <a:r>
              <a:rPr lang="en-US" sz="36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The encouragement continues even today!!</a:t>
            </a:r>
            <a:endParaRPr lang="en-US" sz="36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23</TotalTime>
  <Words>145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Bodoni MT Black</vt:lpstr>
      <vt:lpstr>Brush Script MT</vt:lpstr>
      <vt:lpstr>Calisto MT</vt:lpstr>
      <vt:lpstr>Trebuchet MS</vt:lpstr>
      <vt:lpstr>Wingdings 2</vt:lpstr>
      <vt:lpstr>Slate</vt:lpstr>
      <vt:lpstr>PowerPoint Presentation</vt:lpstr>
      <vt:lpstr>The Power of Encouragement: I Thessalonians</vt:lpstr>
      <vt:lpstr>The Power of Encouragement: I Thessalonians</vt:lpstr>
      <vt:lpstr>The Power of Encouragement: I Thessalonians</vt:lpstr>
      <vt:lpstr>The Power of Encouragement: I Thessalonians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4</cp:revision>
  <dcterms:created xsi:type="dcterms:W3CDTF">2016-10-23T13:17:55Z</dcterms:created>
  <dcterms:modified xsi:type="dcterms:W3CDTF">2016-10-23T13:40:55Z</dcterms:modified>
</cp:coreProperties>
</file>