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57" r:id="rId8"/>
    <p:sldId id="262" r:id="rId9"/>
    <p:sldId id="265" r:id="rId10"/>
    <p:sldId id="267" r:id="rId11"/>
    <p:sldId id="266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9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6073FC-EE5E-4E60-929D-512B72AD558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FAB8D4-154B-49FB-BBD8-95A026C517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10996"/>
            <a:ext cx="8839200" cy="403250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He would still be forgiving and helping people to move on from their past.</a:t>
            </a:r>
          </a:p>
          <a:p>
            <a:r>
              <a:rPr lang="en-US" sz="3200" b="1" dirty="0" smtClean="0"/>
              <a:t>“Every saint has a past; Every sinner has a future.”</a:t>
            </a:r>
          </a:p>
          <a:p>
            <a:r>
              <a:rPr lang="en-US" sz="3200" dirty="0" smtClean="0"/>
              <a:t>Simon’s house and the woman who was “a sinner.”  (</a:t>
            </a:r>
            <a:r>
              <a:rPr lang="en-US" sz="3200" b="1" dirty="0" smtClean="0"/>
              <a:t>Luke 7:36-50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Why are we so determined to lock people</a:t>
            </a:r>
          </a:p>
          <a:p>
            <a:pPr algn="r">
              <a:buNone/>
            </a:pPr>
            <a:r>
              <a:rPr lang="en-US" sz="3200" dirty="0" smtClean="0"/>
              <a:t>i</a:t>
            </a:r>
            <a:r>
              <a:rPr lang="en-US" sz="3200" dirty="0" smtClean="0"/>
              <a:t>nto their past?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was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How is He living in you?  What is He doing?  What are you doing that reflects that Christ is alive and well inside you?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is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50"/>
            <a:ext cx="84582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Jesus once called the scribes and Pharisees “whitewashed tombs… full of dead men’s bones.”  (</a:t>
            </a:r>
            <a:r>
              <a:rPr lang="en-US" sz="4400" i="1" dirty="0" smtClean="0"/>
              <a:t>Matt. 23:27</a:t>
            </a:r>
            <a:r>
              <a:rPr lang="en-US" sz="4400" dirty="0" smtClean="0"/>
              <a:t>)</a:t>
            </a:r>
          </a:p>
          <a:p>
            <a:r>
              <a:rPr lang="en-US" sz="4400" dirty="0" smtClean="0"/>
              <a:t>If there is anything worse than that, it is whitewashed tombs full of a living Christ, but never letting Him out.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Galatians 4:19 (KJV)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19 </a:t>
            </a:r>
            <a:r>
              <a:rPr lang="en-US" dirty="0" smtClean="0"/>
              <a:t> My little children, of whom I travail in birth again </a:t>
            </a:r>
            <a:r>
              <a:rPr lang="en-US" dirty="0" smtClean="0">
                <a:solidFill>
                  <a:srgbClr val="FF0000"/>
                </a:solidFill>
              </a:rPr>
              <a:t>until Christ be formed in you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b="1" dirty="0" smtClean="0"/>
              <a:t>Ephesians 3:13-17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14 </a:t>
            </a:r>
            <a:r>
              <a:rPr lang="en-US" dirty="0" smtClean="0"/>
              <a:t> For this reason I bow my knees to the Father of our Lord Jesus </a:t>
            </a:r>
            <a:r>
              <a:rPr lang="en-US" dirty="0" smtClean="0"/>
              <a:t>Christ 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17 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that Christ may dwell in your hearts through faith</a:t>
            </a:r>
            <a:r>
              <a:rPr lang="en-US" dirty="0" smtClean="0"/>
              <a:t>;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JESUS LIVING IN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746753"/>
          </a:xfrm>
        </p:spPr>
        <p:txBody>
          <a:bodyPr>
            <a:normAutofit/>
          </a:bodyPr>
          <a:lstStyle/>
          <a:p>
            <a:r>
              <a:rPr lang="en-US" b="1" dirty="0" smtClean="0"/>
              <a:t>Colossians 1:26-27 (KJV)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26 </a:t>
            </a:r>
            <a:r>
              <a:rPr lang="en-US" dirty="0" smtClean="0"/>
              <a:t> </a:t>
            </a:r>
            <a:r>
              <a:rPr lang="en-US" i="1" dirty="0" smtClean="0"/>
              <a:t>Even</a:t>
            </a:r>
            <a:r>
              <a:rPr lang="en-US" dirty="0" smtClean="0"/>
              <a:t> the mystery which hath been hid from ages and from generations, but now is made manifest to his saints: </a:t>
            </a:r>
            <a:br>
              <a:rPr lang="en-US" dirty="0" smtClean="0"/>
            </a:br>
            <a:r>
              <a:rPr lang="en-US" baseline="30000" dirty="0" smtClean="0"/>
              <a:t>27 </a:t>
            </a:r>
            <a:r>
              <a:rPr lang="en-US" dirty="0" smtClean="0"/>
              <a:t> To whom God would make known what </a:t>
            </a:r>
            <a:r>
              <a:rPr lang="en-US" i="1" dirty="0" smtClean="0"/>
              <a:t>is</a:t>
            </a:r>
            <a:r>
              <a:rPr lang="en-US" dirty="0" smtClean="0"/>
              <a:t> the riches of the glory of this mystery among the Gentiles; which is </a:t>
            </a:r>
            <a:r>
              <a:rPr lang="en-US" b="1" dirty="0" smtClean="0">
                <a:solidFill>
                  <a:srgbClr val="FF0000"/>
                </a:solidFill>
              </a:rPr>
              <a:t>Christ in you</a:t>
            </a:r>
            <a:r>
              <a:rPr lang="en-US" dirty="0" smtClean="0"/>
              <a:t>, the hope of glory: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JESUS LIVING IN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534400" cy="367055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He would still be inviting people to know him.</a:t>
            </a:r>
          </a:p>
          <a:p>
            <a:r>
              <a:rPr lang="en-US" sz="3200" b="1" dirty="0" smtClean="0"/>
              <a:t>Matt: 4  </a:t>
            </a:r>
            <a:r>
              <a:rPr lang="en-US" sz="3200" dirty="0" smtClean="0"/>
              <a:t>Peter, Andrew, James and John “Follow Me.”</a:t>
            </a:r>
          </a:p>
          <a:p>
            <a:r>
              <a:rPr lang="en-US" sz="3200" b="1" dirty="0" smtClean="0"/>
              <a:t>Matt: 9  </a:t>
            </a:r>
            <a:r>
              <a:rPr lang="en-US" sz="3200" dirty="0" smtClean="0"/>
              <a:t>Matthew  “Follow Me.”</a:t>
            </a:r>
          </a:p>
          <a:p>
            <a:r>
              <a:rPr lang="en-US" sz="3200" b="1" dirty="0" smtClean="0"/>
              <a:t>Mark 10:21  </a:t>
            </a:r>
            <a:r>
              <a:rPr lang="en-US" sz="3200" dirty="0" smtClean="0"/>
              <a:t>The rich, young ruler.   “Follow Me.”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was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If </a:t>
            </a:r>
            <a:r>
              <a:rPr lang="en-US" sz="4000" dirty="0" smtClean="0">
                <a:solidFill>
                  <a:srgbClr val="FF0000"/>
                </a:solidFill>
              </a:rPr>
              <a:t>any man </a:t>
            </a:r>
            <a:r>
              <a:rPr lang="en-US" sz="4000" dirty="0" smtClean="0"/>
              <a:t>will follow me, let him deny himself, take up his cross, and follow me.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Matt. 16:24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10996"/>
            <a:ext cx="8991600" cy="403250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He would still be inviting people to know him.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sz="3200" b="1" dirty="0" smtClean="0"/>
              <a:t>John 1:43  </a:t>
            </a:r>
            <a:r>
              <a:rPr lang="en-US" sz="3200" dirty="0" smtClean="0"/>
              <a:t>Phillip</a:t>
            </a:r>
            <a:r>
              <a:rPr lang="en-US" sz="3200" b="1" dirty="0" smtClean="0"/>
              <a:t> </a:t>
            </a:r>
            <a:r>
              <a:rPr lang="en-US" sz="3200" dirty="0" smtClean="0"/>
              <a:t>“Follow Me.”</a:t>
            </a:r>
          </a:p>
          <a:p>
            <a:r>
              <a:rPr lang="en-US" sz="3200" b="1" dirty="0" smtClean="0"/>
              <a:t>John 1:39  </a:t>
            </a:r>
            <a:r>
              <a:rPr lang="en-US" sz="3200" dirty="0" smtClean="0"/>
              <a:t>Andrew and another “Come and see.” </a:t>
            </a:r>
          </a:p>
          <a:p>
            <a:pPr algn="r"/>
            <a:r>
              <a:rPr lang="en-US" sz="3200" dirty="0" smtClean="0"/>
              <a:t>Philip made the same invitation to Nathanael.  -John 1:46  </a:t>
            </a:r>
          </a:p>
          <a:p>
            <a:pPr algn="r"/>
            <a:r>
              <a:rPr lang="en-US" sz="3200" dirty="0" smtClean="0"/>
              <a:t>The woman at the well did, too.</a:t>
            </a:r>
          </a:p>
          <a:p>
            <a:pPr algn="r">
              <a:buNone/>
            </a:pPr>
            <a:r>
              <a:rPr lang="en-US" sz="3200" dirty="0" smtClean="0"/>
              <a:t>  -John 4:29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was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teddy b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974" y="0"/>
            <a:ext cx="6952026" cy="46291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What About Oscar?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10996"/>
            <a:ext cx="8839200" cy="403250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He would not be intimidated by the slander of others.</a:t>
            </a:r>
          </a:p>
          <a:p>
            <a:r>
              <a:rPr lang="en-US" sz="3200" b="1" dirty="0" smtClean="0"/>
              <a:t>Matthew 11:18-19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18 </a:t>
            </a:r>
            <a:r>
              <a:rPr lang="en-US" sz="3200" dirty="0" smtClean="0"/>
              <a:t> For John came neither eating nor drinking, and they say, 'He has a demon.' </a:t>
            </a:r>
            <a:br>
              <a:rPr lang="en-US" sz="3200" dirty="0" smtClean="0"/>
            </a:br>
            <a:r>
              <a:rPr lang="en-US" sz="3200" baseline="30000" dirty="0" smtClean="0"/>
              <a:t>19 </a:t>
            </a:r>
            <a:r>
              <a:rPr lang="en-US" sz="3200" dirty="0" smtClean="0"/>
              <a:t> The Son of Man came eating and drinking, and they say, 'Look, a glutton and a winebibber, a friend of tax collectors and sinners!' But wisdom is justified by her children."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was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10996"/>
            <a:ext cx="8839200" cy="403250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He would not be intimidated by the slander of others.</a:t>
            </a:r>
          </a:p>
          <a:p>
            <a:r>
              <a:rPr lang="en-US" sz="3200" b="1" dirty="0" smtClean="0"/>
              <a:t>Mark 2:16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16 </a:t>
            </a:r>
            <a:r>
              <a:rPr lang="en-US" sz="3200" dirty="0" smtClean="0"/>
              <a:t> And when the scribes and Pharisees saw Him eating with the tax collectors and sinners, they said to His disciples, "How </a:t>
            </a:r>
            <a:r>
              <a:rPr lang="en-US" sz="3200" i="1" dirty="0" smtClean="0"/>
              <a:t>is it</a:t>
            </a:r>
            <a:r>
              <a:rPr lang="en-US" sz="3200" dirty="0" smtClean="0"/>
              <a:t> that He eats and drinks with tax collectors and sinners?" 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Jesus was living in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347</Words>
  <Application>Microsoft Office PowerPoint</Application>
  <PresentationFormat>On-screen Show (16:9)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IS JESUS LIVING IN YOU?</vt:lpstr>
      <vt:lpstr>IS JESUS LIVING IN YOU?</vt:lpstr>
      <vt:lpstr>If Jesus was living in you…</vt:lpstr>
      <vt:lpstr>Matt. 16:24</vt:lpstr>
      <vt:lpstr>If Jesus was living in you…</vt:lpstr>
      <vt:lpstr>What About Oscar?</vt:lpstr>
      <vt:lpstr>If Jesus was living in you…</vt:lpstr>
      <vt:lpstr>If Jesus was living in you…</vt:lpstr>
      <vt:lpstr>If Jesus was living in you…</vt:lpstr>
      <vt:lpstr>If Jesus is living in you…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Stephen</cp:lastModifiedBy>
  <cp:revision>1</cp:revision>
  <dcterms:created xsi:type="dcterms:W3CDTF">2016-09-25T01:56:37Z</dcterms:created>
  <dcterms:modified xsi:type="dcterms:W3CDTF">2016-09-25T02:56:26Z</dcterms:modified>
</cp:coreProperties>
</file>