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336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9143999" cy="385157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6886"/>
            <a:ext cx="8077200" cy="1255014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77200" cy="1124712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9423-F2A4-496E-9EAD-8EF671234043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AB95-7D81-4019-8733-333406DAB6D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384625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9423-F2A4-496E-9EAD-8EF671234043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AB95-7D81-4019-8733-333406DAB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8" y="0"/>
            <a:ext cx="2514601" cy="51435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05980"/>
            <a:ext cx="1905000" cy="4388644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9423-F2A4-496E-9EAD-8EF671234043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4783095"/>
            <a:ext cx="3836404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AB95-7D81-4019-8733-333406DAB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939546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9423-F2A4-496E-9EAD-8EF671234043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AB95-7D81-4019-8733-333406DAB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195189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1951890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89154"/>
            <a:ext cx="8013192" cy="1227582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371600"/>
            <a:ext cx="8022336" cy="51435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9423-F2A4-496E-9EAD-8EF671234043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AB95-7D81-4019-8733-333406DAB6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0452"/>
            <a:ext cx="4038600" cy="3467862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0452"/>
            <a:ext cx="4038600" cy="3467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9423-F2A4-496E-9EAD-8EF671234043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AB95-7D81-4019-8733-333406DAB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4241"/>
            <a:ext cx="4040188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37134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4241"/>
            <a:ext cx="4041775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37134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9423-F2A4-496E-9EAD-8EF671234043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AB95-7D81-4019-8733-333406DAB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9423-F2A4-496E-9EAD-8EF671234043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AB95-7D81-4019-8733-333406DAB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9423-F2A4-496E-9EAD-8EF671234043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AB95-7D81-4019-8733-333406DAB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14300"/>
            <a:ext cx="2523744" cy="733806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8" y="1307350"/>
            <a:ext cx="5920641" cy="34191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297514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9423-F2A4-496E-9EAD-8EF671234043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AB95-7D81-4019-8733-333406DAB6D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16586"/>
            <a:ext cx="2525150" cy="733806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6" y="1113606"/>
            <a:ext cx="6247397" cy="4029894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296162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877824"/>
            <a:ext cx="2523744" cy="150876"/>
          </a:xfrm>
        </p:spPr>
        <p:txBody>
          <a:bodyPr/>
          <a:lstStyle/>
          <a:p>
            <a:fld id="{0CFE9423-F2A4-496E-9EAD-8EF671234043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877824"/>
            <a:ext cx="5193792" cy="150876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877824"/>
            <a:ext cx="733864" cy="150876"/>
          </a:xfrm>
        </p:spPr>
        <p:txBody>
          <a:bodyPr/>
          <a:lstStyle/>
          <a:p>
            <a:fld id="{6272AB95-7D81-4019-8733-333406DAB6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7692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1" y="0"/>
            <a:ext cx="9143999" cy="10753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38297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1394"/>
            <a:ext cx="8229600" cy="3469207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57749"/>
            <a:ext cx="2133600" cy="20574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CFE9423-F2A4-496E-9EAD-8EF671234043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7" y="4857749"/>
            <a:ext cx="5507719" cy="20574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4857749"/>
            <a:ext cx="733864" cy="20574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72AB95-7D81-4019-8733-333406DAB6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JOHN THE BAPTIST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i="1" dirty="0" smtClean="0"/>
              <a:t>Make America Great Again”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THE BAPTIST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Text: Luke 3:7-14</a:t>
            </a:r>
          </a:p>
          <a:p>
            <a:r>
              <a:rPr lang="en-US" dirty="0" smtClean="0"/>
              <a:t>Sermons of John </a:t>
            </a:r>
          </a:p>
          <a:p>
            <a:pPr lvl="1"/>
            <a:r>
              <a:rPr lang="en-US" dirty="0" smtClean="0"/>
              <a:t>Matt. 3:1-12</a:t>
            </a:r>
          </a:p>
          <a:p>
            <a:pPr lvl="1"/>
            <a:r>
              <a:rPr lang="en-US" dirty="0" smtClean="0"/>
              <a:t>John 1:19-34</a:t>
            </a:r>
          </a:p>
          <a:p>
            <a:pPr lvl="1"/>
            <a:r>
              <a:rPr lang="en-US" dirty="0" smtClean="0"/>
              <a:t>John 3:22-36</a:t>
            </a:r>
          </a:p>
          <a:p>
            <a:pPr lvl="1"/>
            <a:r>
              <a:rPr lang="en-US" dirty="0" smtClean="0"/>
              <a:t>Our text today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THE BAPTIST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i="1" dirty="0" smtClean="0"/>
              <a:t>If we want to make America great again then we need to………………..</a:t>
            </a:r>
          </a:p>
          <a:p>
            <a:r>
              <a:rPr lang="en-US" sz="3000" b="1" dirty="0" smtClean="0"/>
              <a:t>STOP BEING SELFISH AND WORLDLY.</a:t>
            </a:r>
          </a:p>
          <a:p>
            <a:r>
              <a:rPr lang="en-US" sz="3000" b="1" dirty="0" smtClean="0"/>
              <a:t>GOV’T OFFICIALS MUST STOP TAKING ADVANTAGE OF PEOPLE.</a:t>
            </a:r>
          </a:p>
          <a:p>
            <a:r>
              <a:rPr lang="en-US" sz="3000" b="1" dirty="0" smtClean="0"/>
              <a:t>LAW ENFORCEMENT NEEDS TO STOP ABUSING AUTHORITY.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THE BAPTIST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Statements of John to the crowds:</a:t>
            </a:r>
          </a:p>
          <a:p>
            <a:pPr lvl="1"/>
            <a:r>
              <a:rPr lang="en-US" dirty="0" smtClean="0"/>
              <a:t>Called the a </a:t>
            </a:r>
            <a:r>
              <a:rPr lang="en-US" b="1" u="sng" dirty="0" smtClean="0"/>
              <a:t>brood of vipers.</a:t>
            </a:r>
          </a:p>
          <a:p>
            <a:pPr lvl="1"/>
            <a:r>
              <a:rPr lang="en-US" dirty="0" smtClean="0"/>
              <a:t>He asked them </a:t>
            </a:r>
            <a:r>
              <a:rPr lang="en-US" b="1" u="sng" dirty="0" smtClean="0"/>
              <a:t>who warned you?</a:t>
            </a:r>
          </a:p>
          <a:p>
            <a:pPr lvl="1"/>
            <a:r>
              <a:rPr lang="en-US" dirty="0" smtClean="0"/>
              <a:t>He told them to </a:t>
            </a:r>
            <a:r>
              <a:rPr lang="en-US" b="1" u="sng" dirty="0" smtClean="0"/>
              <a:t>bear fruits for repentance.</a:t>
            </a:r>
          </a:p>
          <a:p>
            <a:pPr lvl="1"/>
            <a:r>
              <a:rPr lang="en-US" dirty="0" smtClean="0"/>
              <a:t>He told them not to say that they </a:t>
            </a:r>
            <a:r>
              <a:rPr lang="en-US" b="1" u="sng" dirty="0" smtClean="0"/>
              <a:t>had Abraham as a father.</a:t>
            </a:r>
          </a:p>
          <a:p>
            <a:pPr lvl="1"/>
            <a:r>
              <a:rPr lang="en-US" dirty="0" smtClean="0"/>
              <a:t>He told them that the </a:t>
            </a:r>
            <a:r>
              <a:rPr lang="en-US" b="1" u="sng" dirty="0" smtClean="0"/>
              <a:t>axe is laid at the root of the trees.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THE BAPTIST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Jews were about </a:t>
            </a:r>
            <a:r>
              <a:rPr lang="en-US" b="1" u="sng" dirty="0" smtClean="0"/>
              <a:t>40 </a:t>
            </a:r>
            <a:r>
              <a:rPr lang="en-US" dirty="0" smtClean="0"/>
              <a:t>years away from the destruction of </a:t>
            </a:r>
            <a:r>
              <a:rPr lang="en-US" b="1" u="sng" dirty="0" smtClean="0"/>
              <a:t>Jerusalem </a:t>
            </a:r>
            <a:r>
              <a:rPr lang="en-US" dirty="0" smtClean="0"/>
              <a:t>by the Romans.</a:t>
            </a:r>
          </a:p>
          <a:p>
            <a:r>
              <a:rPr lang="en-US" dirty="0" smtClean="0"/>
              <a:t>Does any of this sound familiar?</a:t>
            </a:r>
          </a:p>
          <a:p>
            <a:r>
              <a:rPr lang="en-US" dirty="0" smtClean="0"/>
              <a:t>What could they do about their problems and what can we do today?</a:t>
            </a:r>
          </a:p>
          <a:p>
            <a:r>
              <a:rPr lang="en-US" dirty="0" smtClean="0"/>
              <a:t>Let’s listen to John the Baptist.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</TotalTime>
  <Words>177</Words>
  <Application>Microsoft Office PowerPoint</Application>
  <PresentationFormat>On-screen Show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Corbel</vt:lpstr>
      <vt:lpstr>Wingdings</vt:lpstr>
      <vt:lpstr>Wingdings 2</vt:lpstr>
      <vt:lpstr>Wingdings 3</vt:lpstr>
      <vt:lpstr>Module</vt:lpstr>
      <vt:lpstr>JOHN THE BAPTIST</vt:lpstr>
      <vt:lpstr>JOHN THE BAPTIST</vt:lpstr>
      <vt:lpstr>JOHN THE BAPTIST</vt:lpstr>
      <vt:lpstr>JOHN THE BAPTIST</vt:lpstr>
      <vt:lpstr>JOHN THE BAPTIST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THE BAPTIST</dc:title>
  <dc:creator>CPressnell</dc:creator>
  <cp:lastModifiedBy>Chris Pressnell</cp:lastModifiedBy>
  <cp:revision>2</cp:revision>
  <dcterms:created xsi:type="dcterms:W3CDTF">2016-09-04T05:01:57Z</dcterms:created>
  <dcterms:modified xsi:type="dcterms:W3CDTF">2016-09-04T14:09:58Z</dcterms:modified>
</cp:coreProperties>
</file>