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34B28-9AE3-486D-A0E9-8747EACF4DB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BA91-BB5F-4FE2-9C4A-EB6C05EB52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ettingoverdepression.org/wp-content/uploads/2016/01/Gods-Protection.jpg"/>
          <p:cNvPicPr>
            <a:picLocks noChangeAspect="1" noChangeArrowheads="1"/>
          </p:cNvPicPr>
          <p:nvPr/>
        </p:nvPicPr>
        <p:blipFill>
          <a:blip r:embed="rId2" cstate="print">
            <a:lum bright="-25000"/>
          </a:blip>
          <a:srcRect/>
          <a:stretch>
            <a:fillRect/>
          </a:stretch>
        </p:blipFill>
        <p:spPr bwMode="auto">
          <a:xfrm>
            <a:off x="-1" y="0"/>
            <a:ext cx="9128369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97819"/>
            <a:ext cx="9144000" cy="110251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OVERCOMING TEMPTATION</a:t>
            </a:r>
            <a:endParaRPr lang="en-US" sz="5400" b="1" dirty="0">
              <a:ln>
                <a:solidFill>
                  <a:srgbClr val="7030A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31445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ln w="19050">
                  <a:solidFill>
                    <a:srgbClr val="00B050"/>
                  </a:solidFill>
                </a:ln>
                <a:solidFill>
                  <a:srgbClr val="FFFF00"/>
                </a:solidFill>
              </a:rPr>
              <a:t>How to protect your faith</a:t>
            </a:r>
            <a:endParaRPr lang="en-US" sz="4400" b="1" i="1" dirty="0">
              <a:ln w="19050">
                <a:solidFill>
                  <a:srgbClr val="00B05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ettingoverdepression.org/wp-content/uploads/2016/01/Gods-Protection.jpg"/>
          <p:cNvPicPr>
            <a:picLocks noChangeAspect="1" noChangeArrowheads="1"/>
          </p:cNvPicPr>
          <p:nvPr/>
        </p:nvPicPr>
        <p:blipFill>
          <a:blip r:embed="rId2" cstate="print">
            <a:lum bright="-25000"/>
          </a:blip>
          <a:srcRect/>
          <a:stretch>
            <a:fillRect/>
          </a:stretch>
        </p:blipFill>
        <p:spPr bwMode="auto">
          <a:xfrm>
            <a:off x="-1" y="0"/>
            <a:ext cx="9128369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OVERCOMING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20554" cy="4038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Text: Hebrews 12:1-2</a:t>
            </a:r>
          </a:p>
          <a:p>
            <a:pPr>
              <a:tabLst>
                <a:tab pos="2684463" algn="l"/>
              </a:tabLst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 repeated theme in this letter is 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Endurance.</a:t>
            </a:r>
          </a:p>
          <a:p>
            <a:pPr>
              <a:tabLst>
                <a:tab pos="2684463" algn="l"/>
              </a:tabLst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It is mentioned in Hebrews 12 four times:</a:t>
            </a:r>
          </a:p>
          <a:p>
            <a:pPr lvl="1">
              <a:tabLst>
                <a:tab pos="2684463" algn="l"/>
              </a:tabLst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Vss. 1,2,3, and 7.</a:t>
            </a:r>
          </a:p>
          <a:p>
            <a:pPr lvl="1">
              <a:tabLst>
                <a:tab pos="2684463" algn="l"/>
              </a:tabLst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It is the Greek word “</a:t>
            </a:r>
            <a:r>
              <a:rPr lang="en-US" sz="3200" b="1" i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hupomeno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” or “</a:t>
            </a:r>
            <a:r>
              <a:rPr lang="en-US" sz="3200" b="1" i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hupomone</a:t>
            </a:r>
            <a:r>
              <a:rPr lang="en-US" sz="3200" b="1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.”</a:t>
            </a:r>
          </a:p>
          <a:p>
            <a:pPr lvl="1">
              <a:tabLst>
                <a:tab pos="2684463" algn="l"/>
              </a:tabLst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 former means fortitude or perseverance.</a:t>
            </a:r>
          </a:p>
          <a:p>
            <a:pPr lvl="1">
              <a:tabLst>
                <a:tab pos="2684463" algn="l"/>
              </a:tabLst>
            </a:pP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 latter means to do so cheerfully or with hope.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gettingoverdepression.org/wp-content/uploads/2016/01/Gods-Protection.jpg"/>
          <p:cNvPicPr>
            <a:picLocks noChangeAspect="1" noChangeArrowheads="1"/>
          </p:cNvPicPr>
          <p:nvPr/>
        </p:nvPicPr>
        <p:blipFill>
          <a:blip r:embed="rId2" cstate="print">
            <a:lum bright="-25000"/>
          </a:blip>
          <a:srcRect/>
          <a:stretch>
            <a:fillRect/>
          </a:stretch>
        </p:blipFill>
        <p:spPr bwMode="auto">
          <a:xfrm>
            <a:off x="-1" y="0"/>
            <a:ext cx="9128369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OVERCOMING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95350"/>
            <a:ext cx="8839200" cy="4248149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I want to protect my faith then…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DON’T LOOK AT THE WORLD 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LOOK AT THE WITNESSES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Heb. 12:1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Listen to God’s advice: Rom. 12:2; I John 2:15-16.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Also known as the winners- Heb. 12:23</a:t>
            </a:r>
          </a:p>
          <a:p>
            <a:endParaRPr lang="en-US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gettingoverdepression.org/wp-content/uploads/2016/01/Gods-Protection.jpg"/>
          <p:cNvPicPr>
            <a:picLocks noChangeAspect="1" noChangeArrowheads="1"/>
          </p:cNvPicPr>
          <p:nvPr/>
        </p:nvPicPr>
        <p:blipFill>
          <a:blip r:embed="rId2" cstate="print">
            <a:lum bright="-25000"/>
          </a:blip>
          <a:srcRect/>
          <a:stretch>
            <a:fillRect/>
          </a:stretch>
        </p:blipFill>
        <p:spPr bwMode="auto">
          <a:xfrm>
            <a:off x="-1" y="0"/>
            <a:ext cx="9128369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OVERCOMING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I want to protect my faith then…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DON’T LOOK AT THE SIN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LOOK AT THE SAVIOR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12:2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When we focus on sin then we get attracted to it.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Focus on the founder and </a:t>
            </a:r>
            <a:r>
              <a:rPr lang="en-US" b="1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perfecter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gettingoverdepression.org/wp-content/uploads/2016/01/Gods-Protection.jpg"/>
          <p:cNvPicPr>
            <a:picLocks noChangeAspect="1" noChangeArrowheads="1"/>
          </p:cNvPicPr>
          <p:nvPr/>
        </p:nvPicPr>
        <p:blipFill>
          <a:blip r:embed="rId2" cstate="print">
            <a:lum bright="-25000"/>
          </a:blip>
          <a:srcRect/>
          <a:stretch>
            <a:fillRect/>
          </a:stretch>
        </p:blipFill>
        <p:spPr bwMode="auto">
          <a:xfrm>
            <a:off x="-1" y="0"/>
            <a:ext cx="9128369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</a:rPr>
              <a:t>OVERCOMING TEMPTATION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If I want to protect my faith then…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DON’T LOOK AT THE EARTHLY</a:t>
            </a:r>
          </a:p>
          <a:p>
            <a:pPr algn="ctr">
              <a:buNone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LOOK AT THE ETERNAL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12:2-17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10:32-39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Don’t quit- I Tim. 6:12. </a:t>
            </a:r>
            <a:endParaRPr lang="en-US" b="1" dirty="0" smtClean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184</Words>
  <Application>Microsoft Office PowerPoint</Application>
  <PresentationFormat>On-screen Show (16:9)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OVERCOMING TEMPTATION</vt:lpstr>
      <vt:lpstr>OVERCOMING TEMPTATION</vt:lpstr>
      <vt:lpstr>OVERCOMING TEMPTATION</vt:lpstr>
      <vt:lpstr>OVERCOMING TEMPTATION</vt:lpstr>
      <vt:lpstr>OVERCOMING TEMPTATION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TEMPTATION</dc:title>
  <dc:creator>CPressnell</dc:creator>
  <cp:lastModifiedBy>CPressnell</cp:lastModifiedBy>
  <cp:revision>6</cp:revision>
  <dcterms:created xsi:type="dcterms:W3CDTF">2016-09-04T20:27:30Z</dcterms:created>
  <dcterms:modified xsi:type="dcterms:W3CDTF">2016-09-04T21:19:54Z</dcterms:modified>
</cp:coreProperties>
</file>