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BD2E-7CBD-46EC-8737-0978AA3C6D1C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889-2342-4739-9341-2E25F10D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7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BD2E-7CBD-46EC-8737-0978AA3C6D1C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889-2342-4739-9341-2E25F10D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2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BD2E-7CBD-46EC-8737-0978AA3C6D1C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889-2342-4739-9341-2E25F10D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06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BD2E-7CBD-46EC-8737-0978AA3C6D1C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889-2342-4739-9341-2E25F10D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5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BD2E-7CBD-46EC-8737-0978AA3C6D1C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889-2342-4739-9341-2E25F10D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5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BD2E-7CBD-46EC-8737-0978AA3C6D1C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889-2342-4739-9341-2E25F10D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9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BD2E-7CBD-46EC-8737-0978AA3C6D1C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889-2342-4739-9341-2E25F10D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6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BD2E-7CBD-46EC-8737-0978AA3C6D1C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889-2342-4739-9341-2E25F10D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2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BD2E-7CBD-46EC-8737-0978AA3C6D1C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889-2342-4739-9341-2E25F10D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1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BD2E-7CBD-46EC-8737-0978AA3C6D1C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889-2342-4739-9341-2E25F10D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91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8BD2E-7CBD-46EC-8737-0978AA3C6D1C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D889-2342-4739-9341-2E25F10D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54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8BD2E-7CBD-46EC-8737-0978AA3C6D1C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8D889-2342-4739-9341-2E25F10D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4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577" y="136394"/>
            <a:ext cx="7300912" cy="11097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 is everything!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12"/>
            <a:ext cx="7984067" cy="5446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/>
          <a:stretch/>
        </p:blipFill>
        <p:spPr>
          <a:xfrm>
            <a:off x="7984068" y="0"/>
            <a:ext cx="4374796" cy="525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43875" y="5672138"/>
            <a:ext cx="3929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Andre Agassi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810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8884"/>
            <a:ext cx="12211346" cy="6876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ln w="12700">
                  <a:solidFill>
                    <a:prstClr val="black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is everything!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825625"/>
            <a:ext cx="11430000" cy="5032376"/>
          </a:xfrm>
        </p:spPr>
        <p:txBody>
          <a:bodyPr>
            <a:normAutofit fontScale="92500" lnSpcReduction="20000"/>
          </a:bodyPr>
          <a:lstStyle/>
          <a:p>
            <a:r>
              <a:rPr lang="en-US" sz="43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Text</a:t>
            </a:r>
            <a:r>
              <a:rPr lang="en-US" sz="40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: Col. 3:2-17</a:t>
            </a:r>
          </a:p>
          <a:p>
            <a:r>
              <a:rPr lang="en-US" sz="5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Consider the concept of this background picture from Genesis 1:26-27 and the Hebrew understanding. </a:t>
            </a:r>
          </a:p>
          <a:p>
            <a:r>
              <a:rPr lang="en-US" sz="5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Are you a “monster” or a “minister?” Can people tell the difference in you?</a:t>
            </a:r>
          </a:p>
          <a:p>
            <a:r>
              <a:rPr lang="en-US" sz="5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How are we perceived? </a:t>
            </a:r>
          </a:p>
          <a:p>
            <a:pPr marL="0" indent="0">
              <a:buNone/>
            </a:pPr>
            <a:r>
              <a:rPr lang="en-US" sz="40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	</a:t>
            </a:r>
            <a:endParaRPr lang="en-US" sz="4000" b="1" dirty="0" smtClean="0">
              <a:ln w="6350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7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ln w="12700">
                  <a:solidFill>
                    <a:prstClr val="black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is everything!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i="1" dirty="0" smtClean="0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Image is everything when it comes to….</a:t>
            </a:r>
          </a:p>
          <a:p>
            <a:pPr marL="0" indent="0" algn="ctr">
              <a:buNone/>
            </a:pPr>
            <a:r>
              <a:rPr lang="en-US" sz="6000" b="1" dirty="0" smtClean="0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INFLUENCING THE WORLD</a:t>
            </a:r>
          </a:p>
          <a:p>
            <a:r>
              <a:rPr lang="en-US" sz="4800" b="1" dirty="0" smtClean="0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Matt. 5:14-16</a:t>
            </a:r>
          </a:p>
          <a:p>
            <a:r>
              <a:rPr lang="en-US" sz="4800" b="1" dirty="0" smtClean="0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Acts 13:47</a:t>
            </a:r>
          </a:p>
          <a:p>
            <a:r>
              <a:rPr lang="en-US" sz="4800" b="1" dirty="0" smtClean="0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Phil. 2:12-17</a:t>
            </a:r>
            <a:endParaRPr lang="en-US" sz="4800" b="1" dirty="0">
              <a:ln w="952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7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ln w="12700">
                  <a:solidFill>
                    <a:prstClr val="black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is everything!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4400" b="1" i="1" dirty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Image is everything when it comes to</a:t>
            </a:r>
            <a:r>
              <a:rPr lang="en-US" sz="4400" b="1" i="1" dirty="0" smtClean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….</a:t>
            </a:r>
          </a:p>
          <a:p>
            <a:pPr marL="0" lvl="0" indent="0" algn="ctr">
              <a:buNone/>
            </a:pPr>
            <a:r>
              <a:rPr lang="en-US" sz="6000" b="1" dirty="0" smtClean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MY HOPE FOR HEAVEN</a:t>
            </a:r>
          </a:p>
          <a:p>
            <a:r>
              <a:rPr lang="en-US" sz="4800" b="1" dirty="0" smtClean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Col. 3:2-17</a:t>
            </a:r>
          </a:p>
          <a:p>
            <a:pPr lvl="1"/>
            <a:r>
              <a:rPr lang="en-US" sz="4400" b="1" dirty="0" smtClean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How is this accomplished?</a:t>
            </a:r>
          </a:p>
          <a:p>
            <a:pPr lvl="1"/>
            <a:r>
              <a:rPr lang="en-US" sz="4400" b="1" dirty="0" smtClean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By allowing the “</a:t>
            </a:r>
            <a:r>
              <a:rPr lang="en-US" sz="4400" b="1" u="sng" dirty="0" smtClean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word of Christ </a:t>
            </a:r>
            <a:r>
              <a:rPr lang="en-US" sz="4400" b="1" dirty="0" smtClean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to dwell in us richly…”</a:t>
            </a:r>
          </a:p>
          <a:p>
            <a:r>
              <a:rPr lang="en-US" sz="4800" b="1" dirty="0" smtClean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II Cor. 3:18</a:t>
            </a:r>
            <a:endParaRPr lang="en-US" sz="4800" b="1" dirty="0">
              <a:ln w="9525">
                <a:solidFill>
                  <a:prstClr val="black"/>
                </a:solidFill>
              </a:ln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6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dirty="0">
                <a:ln w="12700">
                  <a:solidFill>
                    <a:prstClr val="black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is everything!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4400" b="1" i="1" dirty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Image is everything when it comes to</a:t>
            </a:r>
            <a:r>
              <a:rPr lang="en-US" sz="4400" b="1" i="1" dirty="0" smtClean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….</a:t>
            </a:r>
          </a:p>
          <a:p>
            <a:pPr marL="0" lvl="0" indent="0" algn="ctr">
              <a:buNone/>
            </a:pPr>
            <a:r>
              <a:rPr lang="en-US" sz="6000" b="1" dirty="0" smtClean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MY ETERNAL GLORY</a:t>
            </a:r>
          </a:p>
          <a:p>
            <a:r>
              <a:rPr lang="en-US" sz="4800" b="1" dirty="0" smtClean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Romans 8:29</a:t>
            </a:r>
            <a:endParaRPr lang="en-US" sz="4400" b="1" dirty="0" smtClean="0">
              <a:ln w="9525">
                <a:solidFill>
                  <a:prstClr val="black"/>
                </a:solidFill>
              </a:ln>
              <a:solidFill>
                <a:srgbClr val="FFFF00"/>
              </a:solidFill>
            </a:endParaRPr>
          </a:p>
          <a:p>
            <a:r>
              <a:rPr lang="en-US" sz="4800" b="1" dirty="0" smtClean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I Cor. 15:49</a:t>
            </a:r>
          </a:p>
          <a:p>
            <a:r>
              <a:rPr lang="en-US" sz="4800" b="1" dirty="0" smtClean="0">
                <a:ln w="952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I am going to be transformed to be just like Jesus.  Not almost but completely!</a:t>
            </a:r>
            <a:endParaRPr lang="en-US" sz="4800" b="1" dirty="0">
              <a:ln w="9525">
                <a:solidFill>
                  <a:prstClr val="black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0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156</Words>
  <Application>Microsoft Office PowerPoint</Application>
  <PresentationFormat>Widescreen</PresentationFormat>
  <Paragraphs>27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Image is everything!</vt:lpstr>
      <vt:lpstr>Image is everything!</vt:lpstr>
      <vt:lpstr>Image is everything!</vt:lpstr>
      <vt:lpstr>Image is everything!</vt:lpstr>
      <vt:lpstr>Image is everything!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is everything!</dc:title>
  <dc:creator>Chris Pressnell</dc:creator>
  <cp:lastModifiedBy>Chris Pressnell</cp:lastModifiedBy>
  <cp:revision>7</cp:revision>
  <dcterms:created xsi:type="dcterms:W3CDTF">2016-08-28T13:09:44Z</dcterms:created>
  <dcterms:modified xsi:type="dcterms:W3CDTF">2016-08-28T14:20:45Z</dcterms:modified>
</cp:coreProperties>
</file>