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2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1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71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78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93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13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4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8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2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1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7993-74C3-4005-8D4C-8DE489A7A6C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DA8D-642E-4DA0-A920-D0005CBC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6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John:</a:t>
            </a:r>
            <a:r>
              <a:rPr lang="en-US" i="1" dirty="0" smtClean="0"/>
              <a:t> the Revealer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John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96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John:</a:t>
            </a:r>
            <a:r>
              <a:rPr lang="en-US" sz="6000" i="1" dirty="0">
                <a:solidFill>
                  <a:prstClr val="black"/>
                </a:solidFill>
              </a:rPr>
              <a:t> the Revealer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998200" cy="449975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An analysis of the first chapter of John’s Gospel reveals much about Jesus Christ.</a:t>
            </a:r>
          </a:p>
          <a:p>
            <a:r>
              <a:rPr lang="en-US" sz="3600" dirty="0" smtClean="0"/>
              <a:t>John enlists a variety of witnesses:</a:t>
            </a:r>
          </a:p>
          <a:p>
            <a:pPr lvl="1"/>
            <a:r>
              <a:rPr lang="en-US" sz="3400" b="1" i="1" dirty="0" smtClean="0"/>
              <a:t>John himself, John the Baptist, Andrew, Philip and Nathanael </a:t>
            </a:r>
          </a:p>
          <a:p>
            <a:r>
              <a:rPr lang="en-US" sz="3600" dirty="0" smtClean="0"/>
              <a:t>Each witness focuses on something specific about Jesus’ identity that should build our faith.</a:t>
            </a:r>
          </a:p>
          <a:p>
            <a:r>
              <a:rPr lang="en-US" sz="3600" dirty="0" smtClean="0"/>
              <a:t>A study of these things as well as our response to this awareness will be our purpose today.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28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John:</a:t>
            </a:r>
            <a:r>
              <a:rPr lang="en-US" sz="6000" i="1" dirty="0">
                <a:solidFill>
                  <a:prstClr val="black"/>
                </a:solidFill>
              </a:rPr>
              <a:t> the Revealer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John reveals that………………..</a:t>
            </a:r>
          </a:p>
          <a:p>
            <a:pPr marL="0" indent="0" algn="ctr">
              <a:buNone/>
            </a:pPr>
            <a:r>
              <a:rPr lang="en-US" sz="4000" b="1" dirty="0" smtClean="0"/>
              <a:t>Jesus is God</a:t>
            </a:r>
          </a:p>
          <a:p>
            <a:r>
              <a:rPr lang="en-US" sz="3600" dirty="0" smtClean="0"/>
              <a:t>The source: John the apostle </a:t>
            </a:r>
          </a:p>
          <a:p>
            <a:r>
              <a:rPr lang="en-US" sz="3600" dirty="0" smtClean="0"/>
              <a:t>John 1:1</a:t>
            </a:r>
          </a:p>
          <a:p>
            <a:r>
              <a:rPr lang="en-US" sz="3600" dirty="0" smtClean="0"/>
              <a:t>My response:</a:t>
            </a:r>
          </a:p>
          <a:p>
            <a:pPr lvl="1"/>
            <a:r>
              <a:rPr lang="en-US" sz="3400" dirty="0" smtClean="0"/>
              <a:t>Worship and awe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865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John:</a:t>
            </a:r>
            <a:r>
              <a:rPr lang="en-US" sz="6000" i="1" dirty="0">
                <a:solidFill>
                  <a:prstClr val="black"/>
                </a:solidFill>
              </a:rPr>
              <a:t> the Revealer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>
                <a:solidFill>
                  <a:prstClr val="black"/>
                </a:solidFill>
              </a:rPr>
              <a:t>John reveals that</a:t>
            </a:r>
            <a:r>
              <a:rPr lang="en-US" sz="3200" i="1" dirty="0" smtClean="0">
                <a:solidFill>
                  <a:prstClr val="black"/>
                </a:solidFill>
              </a:rPr>
              <a:t>………………..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Jesus is the Savior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The source: John the Baptist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John 1:29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My response:</a:t>
            </a:r>
          </a:p>
          <a:p>
            <a:pPr lvl="1"/>
            <a:r>
              <a:rPr lang="en-US" sz="3400" dirty="0" smtClean="0">
                <a:solidFill>
                  <a:prstClr val="black"/>
                </a:solidFill>
              </a:rPr>
              <a:t>Gratitude</a:t>
            </a:r>
            <a:endParaRPr lang="en-US" sz="3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John:</a:t>
            </a:r>
            <a:r>
              <a:rPr lang="en-US" sz="6000" i="1" dirty="0">
                <a:solidFill>
                  <a:prstClr val="black"/>
                </a:solidFill>
              </a:rPr>
              <a:t> the Revealer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>
                <a:solidFill>
                  <a:prstClr val="black"/>
                </a:solidFill>
              </a:rPr>
              <a:t>John reveals that</a:t>
            </a:r>
            <a:r>
              <a:rPr lang="en-US" sz="3200" i="1" dirty="0" smtClean="0">
                <a:solidFill>
                  <a:prstClr val="black"/>
                </a:solidFill>
              </a:rPr>
              <a:t>………………..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Jesus is our Teacher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The source: Andrew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John 1:38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My response:</a:t>
            </a:r>
          </a:p>
          <a:p>
            <a:pPr lvl="1"/>
            <a:r>
              <a:rPr lang="en-US" sz="3400" dirty="0" smtClean="0">
                <a:solidFill>
                  <a:prstClr val="black"/>
                </a:solidFill>
              </a:rPr>
              <a:t>Listen</a:t>
            </a:r>
          </a:p>
          <a:p>
            <a:pPr lvl="1"/>
            <a:endParaRPr lang="en-US" sz="3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John:</a:t>
            </a:r>
            <a:r>
              <a:rPr lang="en-US" sz="6000" i="1" dirty="0">
                <a:solidFill>
                  <a:prstClr val="black"/>
                </a:solidFill>
              </a:rPr>
              <a:t> the Revealer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>
                <a:solidFill>
                  <a:prstClr val="black"/>
                </a:solidFill>
              </a:rPr>
              <a:t>John reveals that</a:t>
            </a:r>
            <a:r>
              <a:rPr lang="en-US" sz="3200" i="1" dirty="0" smtClean="0">
                <a:solidFill>
                  <a:prstClr val="black"/>
                </a:solidFill>
              </a:rPr>
              <a:t>………………..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Jesus is the fulfillment of prophecy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The source: Philip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John 1:45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My response:</a:t>
            </a:r>
          </a:p>
          <a:p>
            <a:pPr lvl="1"/>
            <a:r>
              <a:rPr lang="en-US" sz="3400" dirty="0" smtClean="0">
                <a:solidFill>
                  <a:prstClr val="black"/>
                </a:solidFill>
              </a:rPr>
              <a:t>Faith</a:t>
            </a:r>
            <a:endParaRPr lang="en-US" sz="3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1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</a:rPr>
              <a:t>John:</a:t>
            </a:r>
            <a:r>
              <a:rPr lang="en-US" sz="6000" i="1" dirty="0">
                <a:solidFill>
                  <a:prstClr val="black"/>
                </a:solidFill>
              </a:rPr>
              <a:t> the Revealer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>
                <a:solidFill>
                  <a:prstClr val="black"/>
                </a:solidFill>
              </a:rPr>
              <a:t>John reveals that</a:t>
            </a:r>
            <a:r>
              <a:rPr lang="en-US" sz="3200" i="1" dirty="0" smtClean="0">
                <a:solidFill>
                  <a:prstClr val="black"/>
                </a:solidFill>
              </a:rPr>
              <a:t>………………..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Jesus is the King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The source: Nathanael (Bartholomew)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John 1:49</a:t>
            </a:r>
            <a:endParaRPr lang="en-US" dirty="0" smtClean="0"/>
          </a:p>
          <a:p>
            <a:r>
              <a:rPr lang="en-US" sz="3400" dirty="0" smtClean="0">
                <a:solidFill>
                  <a:prstClr val="black"/>
                </a:solidFill>
              </a:rPr>
              <a:t>My response: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Obedience and Service</a:t>
            </a:r>
          </a:p>
        </p:txBody>
      </p:sp>
    </p:spTree>
    <p:extLst>
      <p:ext uri="{BB962C8B-B14F-4D97-AF65-F5344CB8AC3E}">
        <p14:creationId xmlns:p14="http://schemas.microsoft.com/office/powerpoint/2010/main" val="34554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</TotalTime>
  <Words>201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John: the Revealer</vt:lpstr>
      <vt:lpstr>John: the Revealer</vt:lpstr>
      <vt:lpstr>John: the Revealer</vt:lpstr>
      <vt:lpstr>John: the Revealer</vt:lpstr>
      <vt:lpstr>John: the Revealer</vt:lpstr>
      <vt:lpstr>John: the Revealer</vt:lpstr>
      <vt:lpstr>John: the Revealer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</dc:title>
  <dc:creator>Chris Pressnell</dc:creator>
  <cp:lastModifiedBy>Chris Pressnell</cp:lastModifiedBy>
  <cp:revision>9</cp:revision>
  <dcterms:created xsi:type="dcterms:W3CDTF">2016-08-19T21:10:16Z</dcterms:created>
  <dcterms:modified xsi:type="dcterms:W3CDTF">2016-08-19T22:23:48Z</dcterms:modified>
</cp:coreProperties>
</file>