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6" r:id="rId2"/>
    <p:sldId id="257" r:id="rId3"/>
    <p:sldId id="258" r:id="rId4"/>
    <p:sldId id="259" r:id="rId5"/>
    <p:sldId id="260" r:id="rId6"/>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rebuchet MS"/>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rebuchet MS"/>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rebuchet MS"/>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rebuchet MS"/>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rebuchet MS"/>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rebuchet MS"/>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rebuchet MS"/>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rebuchet MS"/>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rebuchet M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F2F2"/>
          </a:solidFill>
        </a:fill>
      </a:tcStyle>
    </a:wholeTbl>
    <a:band2H>
      <a:tcTxStyle/>
      <a:tcStyle>
        <a:tcBdr/>
        <a:fill>
          <a:solidFill>
            <a:srgbClr val="F9F9F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16690"/>
            </a:schemeClr>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16690"/>
            </a:schemeClr>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2">
              <a:lumOff val="16690"/>
            </a:schemeClr>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CDCDC"/>
          </a:solidFill>
        </a:fill>
      </a:tcStyle>
    </a:wholeTbl>
    <a:band2H>
      <a:tcTxStyle/>
      <a:tcStyle>
        <a:tcBdr/>
        <a:fill>
          <a:solidFill>
            <a:schemeClr val="accent6">
              <a:lumOff val="63215"/>
            </a:schemeClr>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CFCF"/>
          </a:solidFill>
        </a:fill>
      </a:tcStyle>
    </a:wholeTbl>
    <a:band2H>
      <a:tcTxStyle/>
      <a:tcStyle>
        <a:tcBdr/>
        <a:fill>
          <a:solidFill>
            <a:srgbClr val="E8E8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lumOff val="16690"/>
            </a:schemeClr>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2">
              <a:lumOff val="16690"/>
            </a:schemeClr>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7" name="Shape 67"/>
          <p:cNvSpPr>
            <a:spLocks noGrp="1" noRot="1" noChangeAspect="1"/>
          </p:cNvSpPr>
          <p:nvPr>
            <p:ph type="sldImg"/>
          </p:nvPr>
        </p:nvSpPr>
        <p:spPr>
          <a:xfrm>
            <a:off x="1143000" y="685800"/>
            <a:ext cx="4572000" cy="3429000"/>
          </a:xfrm>
          <a:prstGeom prst="rect">
            <a:avLst/>
          </a:prstGeom>
        </p:spPr>
        <p:txBody>
          <a:bodyPr/>
          <a:lstStyle/>
          <a:p>
            <a:endParaRPr/>
          </a:p>
        </p:txBody>
      </p:sp>
      <p:sp>
        <p:nvSpPr>
          <p:cNvPr id="68" name="Shape 6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031785092"/>
      </p:ext>
    </p:extLst>
  </p:cSld>
  <p:clrMap bg1="dk1" tx1="lt1" bg2="dk2" tx2="lt2" accent1="accent1" accent2="accent2" accent3="accent3" accent4="accent4" accent5="accent5" accent6="accent6" hlink="hlink" folHlink="folHlink"/>
  <p:notesStyle>
    <a:lvl1pPr latinLnBrk="0">
      <a:defRPr sz="1200">
        <a:solidFill>
          <a:srgbClr val="FFFFFF"/>
        </a:solidFill>
        <a:latin typeface="+mn-lt"/>
        <a:ea typeface="+mn-ea"/>
        <a:cs typeface="+mn-cs"/>
        <a:sym typeface="Trebuchet MS"/>
      </a:defRPr>
    </a:lvl1pPr>
    <a:lvl2pPr indent="228600" latinLnBrk="0">
      <a:defRPr sz="1200">
        <a:solidFill>
          <a:srgbClr val="FFFFFF"/>
        </a:solidFill>
        <a:latin typeface="+mn-lt"/>
        <a:ea typeface="+mn-ea"/>
        <a:cs typeface="+mn-cs"/>
        <a:sym typeface="Trebuchet MS"/>
      </a:defRPr>
    </a:lvl2pPr>
    <a:lvl3pPr indent="457200" latinLnBrk="0">
      <a:defRPr sz="1200">
        <a:solidFill>
          <a:srgbClr val="FFFFFF"/>
        </a:solidFill>
        <a:latin typeface="+mn-lt"/>
        <a:ea typeface="+mn-ea"/>
        <a:cs typeface="+mn-cs"/>
        <a:sym typeface="Trebuchet MS"/>
      </a:defRPr>
    </a:lvl3pPr>
    <a:lvl4pPr indent="685800" latinLnBrk="0">
      <a:defRPr sz="1200">
        <a:solidFill>
          <a:srgbClr val="FFFFFF"/>
        </a:solidFill>
        <a:latin typeface="+mn-lt"/>
        <a:ea typeface="+mn-ea"/>
        <a:cs typeface="+mn-cs"/>
        <a:sym typeface="Trebuchet MS"/>
      </a:defRPr>
    </a:lvl4pPr>
    <a:lvl5pPr indent="914400" latinLnBrk="0">
      <a:defRPr sz="1200">
        <a:solidFill>
          <a:srgbClr val="FFFFFF"/>
        </a:solidFill>
        <a:latin typeface="+mn-lt"/>
        <a:ea typeface="+mn-ea"/>
        <a:cs typeface="+mn-cs"/>
        <a:sym typeface="Trebuchet MS"/>
      </a:defRPr>
    </a:lvl5pPr>
    <a:lvl6pPr indent="1143000" latinLnBrk="0">
      <a:defRPr sz="1200">
        <a:solidFill>
          <a:srgbClr val="FFFFFF"/>
        </a:solidFill>
        <a:latin typeface="+mn-lt"/>
        <a:ea typeface="+mn-ea"/>
        <a:cs typeface="+mn-cs"/>
        <a:sym typeface="Trebuchet MS"/>
      </a:defRPr>
    </a:lvl6pPr>
    <a:lvl7pPr indent="1371600" latinLnBrk="0">
      <a:defRPr sz="1200">
        <a:solidFill>
          <a:srgbClr val="FFFFFF"/>
        </a:solidFill>
        <a:latin typeface="+mn-lt"/>
        <a:ea typeface="+mn-ea"/>
        <a:cs typeface="+mn-cs"/>
        <a:sym typeface="Trebuchet MS"/>
      </a:defRPr>
    </a:lvl7pPr>
    <a:lvl8pPr indent="1600200" latinLnBrk="0">
      <a:defRPr sz="1200">
        <a:solidFill>
          <a:srgbClr val="FFFFFF"/>
        </a:solidFill>
        <a:latin typeface="+mn-lt"/>
        <a:ea typeface="+mn-ea"/>
        <a:cs typeface="+mn-cs"/>
        <a:sym typeface="Trebuchet MS"/>
      </a:defRPr>
    </a:lvl8pPr>
    <a:lvl9pPr indent="1828800" latinLnBrk="0">
      <a:defRPr sz="1200">
        <a:solidFill>
          <a:srgbClr val="FFFFFF"/>
        </a:solidFill>
        <a:latin typeface="+mn-lt"/>
        <a:ea typeface="+mn-ea"/>
        <a:cs typeface="+mn-cs"/>
        <a:sym typeface="Trebuchet M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1">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2">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 name="Shape 18"/>
          <p:cNvSpPr>
            <a:spLocks noGrp="1"/>
          </p:cNvSpPr>
          <p:nvPr>
            <p:ph type="body" sz="quarter" idx="1"/>
          </p:nvPr>
        </p:nvSpPr>
        <p:spPr>
          <a:xfrm>
            <a:off x="3347134" y="4495270"/>
            <a:ext cx="2456156" cy="363538"/>
          </a:xfrm>
          <a:prstGeom prst="rect">
            <a:avLst/>
          </a:prstGeom>
        </p:spPr>
        <p:txBody>
          <a:bodyPr/>
          <a:lstStyle>
            <a:lvl1pPr>
              <a:spcBef>
                <a:spcPts val="300"/>
              </a:spcBef>
              <a:defRPr sz="1600"/>
            </a:lvl1pPr>
            <a:lvl2pPr marL="701040" indent="-243840">
              <a:spcBef>
                <a:spcPts val="300"/>
              </a:spcBef>
              <a:defRPr sz="1600"/>
            </a:lvl2pPr>
            <a:lvl3pPr>
              <a:spcBef>
                <a:spcPts val="300"/>
              </a:spcBef>
              <a:defRPr sz="1600"/>
            </a:lvl3pPr>
            <a:lvl4pPr>
              <a:spcBef>
                <a:spcPts val="300"/>
              </a:spcBef>
              <a:defRPr sz="1600"/>
            </a:lvl4pPr>
            <a:lvl5pPr>
              <a:spcBef>
                <a:spcPts val="300"/>
              </a:spcBef>
              <a:defRPr sz="1600"/>
            </a:lvl5pPr>
          </a:lstStyle>
          <a:p>
            <a:r>
              <a:t>Body Level One</a:t>
            </a:r>
          </a:p>
          <a:p>
            <a:pPr lvl="1"/>
            <a:r>
              <a:t>Body Level Two</a:t>
            </a:r>
          </a:p>
          <a:p>
            <a:pPr lvl="2"/>
            <a:r>
              <a:t>Body Level Three</a:t>
            </a:r>
          </a:p>
          <a:p>
            <a:pPr lvl="3"/>
            <a:r>
              <a:t>Body Level Four</a:t>
            </a:r>
          </a:p>
          <a:p>
            <a:pPr lvl="4"/>
            <a:r>
              <a:t>Body Level Five</a:t>
            </a:r>
          </a:p>
        </p:txBody>
      </p:sp>
      <p:sp>
        <p:nvSpPr>
          <p:cNvPr id="19" name="Shape 1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3">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6" name="Shape 26"/>
          <p:cNvSpPr>
            <a:spLocks noGrp="1"/>
          </p:cNvSpPr>
          <p:nvPr>
            <p:ph type="body" sz="quarter" idx="1"/>
          </p:nvPr>
        </p:nvSpPr>
        <p:spPr>
          <a:xfrm>
            <a:off x="3347134" y="4495270"/>
            <a:ext cx="2456156" cy="363538"/>
          </a:xfrm>
          <a:prstGeom prst="rect">
            <a:avLst/>
          </a:prstGeom>
        </p:spPr>
        <p:txBody>
          <a:bodyPr/>
          <a:lstStyle>
            <a:lvl1pPr>
              <a:spcBef>
                <a:spcPts val="300"/>
              </a:spcBef>
              <a:defRPr sz="1600"/>
            </a:lvl1pPr>
            <a:lvl2pPr marL="701040" indent="-243840">
              <a:spcBef>
                <a:spcPts val="300"/>
              </a:spcBef>
              <a:defRPr sz="1600"/>
            </a:lvl2pPr>
            <a:lvl3pPr>
              <a:spcBef>
                <a:spcPts val="300"/>
              </a:spcBef>
              <a:defRPr sz="1600"/>
            </a:lvl3pPr>
            <a:lvl4pPr>
              <a:spcBef>
                <a:spcPts val="300"/>
              </a:spcBef>
              <a:defRPr sz="1600"/>
            </a:lvl4pPr>
            <a:lvl5pPr>
              <a:spcBef>
                <a:spcPts val="300"/>
              </a:spcBef>
              <a:defRPr sz="1600"/>
            </a:lvl5pPr>
          </a:lstStyle>
          <a:p>
            <a:r>
              <a:t>Body Level One</a:t>
            </a:r>
          </a:p>
          <a:p>
            <a:pPr lvl="1"/>
            <a:r>
              <a:t>Body Level Two</a:t>
            </a:r>
          </a:p>
          <a:p>
            <a:pPr lvl="2"/>
            <a:r>
              <a:t>Body Level Three</a:t>
            </a:r>
          </a:p>
          <a:p>
            <a:pPr lvl="3"/>
            <a:r>
              <a:t>Body Level Four</a:t>
            </a:r>
          </a:p>
          <a:p>
            <a:pPr lvl="4"/>
            <a:r>
              <a:t>Body Level Five</a:t>
            </a:r>
          </a:p>
        </p:txBody>
      </p:sp>
      <p:sp>
        <p:nvSpPr>
          <p:cNvPr id="27" name="Shape 27"/>
          <p:cNvSpPr>
            <a:spLocks noGrp="1"/>
          </p:cNvSpPr>
          <p:nvPr>
            <p:ph type="title"/>
          </p:nvPr>
        </p:nvSpPr>
        <p:spPr>
          <a:xfrm>
            <a:off x="2329345" y="2966129"/>
            <a:ext cx="4547494" cy="1448759"/>
          </a:xfrm>
          <a:prstGeom prst="rect">
            <a:avLst/>
          </a:prstGeom>
        </p:spPr>
        <p:txBody>
          <a:bodyPr/>
          <a:lstStyle/>
          <a:p>
            <a:r>
              <a:t>Title Text</a:t>
            </a:r>
          </a:p>
        </p:txBody>
      </p:sp>
      <p:sp>
        <p:nvSpPr>
          <p:cNvPr id="28" name="Shape 2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ntent 1">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5" name="Shape 35"/>
          <p:cNvSpPr>
            <a:spLocks noGrp="1"/>
          </p:cNvSpPr>
          <p:nvPr>
            <p:ph type="body" idx="1"/>
          </p:nvPr>
        </p:nvSpPr>
        <p:spPr>
          <a:xfrm>
            <a:off x="2628359" y="369761"/>
            <a:ext cx="6046292" cy="4411789"/>
          </a:xfrm>
          <a:prstGeom prst="rect">
            <a:avLst/>
          </a:prstGeom>
        </p:spPr>
        <p:txBody>
          <a:bodyPr anchor="ctr"/>
          <a:lstStyle/>
          <a:p>
            <a:r>
              <a:t>Body Level One</a:t>
            </a:r>
          </a:p>
          <a:p>
            <a:pPr lvl="1"/>
            <a:r>
              <a:t>Body Level Two</a:t>
            </a:r>
          </a:p>
          <a:p>
            <a:pPr lvl="2"/>
            <a:r>
              <a:t>Body Level Three</a:t>
            </a:r>
          </a:p>
          <a:p>
            <a:pPr lvl="3"/>
            <a:r>
              <a:t>Body Level Four</a:t>
            </a:r>
          </a:p>
          <a:p>
            <a:pPr lvl="4"/>
            <a:r>
              <a:t>Body Level Five</a:t>
            </a:r>
          </a:p>
        </p:txBody>
      </p:sp>
      <p:sp>
        <p:nvSpPr>
          <p:cNvPr id="36" name="Shape 3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tent 2">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3" name="Shape 43"/>
          <p:cNvSpPr>
            <a:spLocks noGrp="1"/>
          </p:cNvSpPr>
          <p:nvPr>
            <p:ph type="body" idx="1"/>
          </p:nvPr>
        </p:nvSpPr>
        <p:spPr>
          <a:xfrm>
            <a:off x="2628359" y="369761"/>
            <a:ext cx="6046292" cy="4411789"/>
          </a:xfrm>
          <a:prstGeom prst="rect">
            <a:avLst/>
          </a:prstGeom>
        </p:spPr>
        <p:txBody>
          <a:bodyPr anchor="ctr"/>
          <a:lstStyle/>
          <a:p>
            <a:r>
              <a:t>Body Level One</a:t>
            </a:r>
          </a:p>
          <a:p>
            <a:pPr lvl="1"/>
            <a:r>
              <a:t>Body Level Two</a:t>
            </a:r>
          </a:p>
          <a:p>
            <a:pPr lvl="2"/>
            <a:r>
              <a:t>Body Level Three</a:t>
            </a:r>
          </a:p>
          <a:p>
            <a:pPr lvl="3"/>
            <a:r>
              <a:t>Body Level Four</a:t>
            </a:r>
          </a:p>
          <a:p>
            <a:pPr lvl="4"/>
            <a:r>
              <a:t>Body Level Five</a:t>
            </a:r>
          </a:p>
        </p:txBody>
      </p:sp>
      <p:sp>
        <p:nvSpPr>
          <p:cNvPr id="44" name="Shape 4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tent 3">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1" name="Shape 51"/>
          <p:cNvSpPr>
            <a:spLocks noGrp="1"/>
          </p:cNvSpPr>
          <p:nvPr>
            <p:ph type="body" idx="1"/>
          </p:nvPr>
        </p:nvSpPr>
        <p:spPr>
          <a:xfrm>
            <a:off x="2628359" y="369761"/>
            <a:ext cx="6046292" cy="4411789"/>
          </a:xfrm>
          <a:prstGeom prst="rect">
            <a:avLst/>
          </a:prstGeom>
        </p:spPr>
        <p:txBody>
          <a:bodyPr anchor="ctr"/>
          <a:lstStyle/>
          <a:p>
            <a:r>
              <a:t>Body Level One</a:t>
            </a:r>
          </a:p>
          <a:p>
            <a:pPr lvl="1"/>
            <a:r>
              <a:t>Body Level Two</a:t>
            </a:r>
          </a:p>
          <a:p>
            <a:pPr lvl="2"/>
            <a:r>
              <a:t>Body Level Three</a:t>
            </a:r>
          </a:p>
          <a:p>
            <a:pPr lvl="3"/>
            <a:r>
              <a:t>Body Level Four</a:t>
            </a:r>
          </a:p>
          <a:p>
            <a:pPr lvl="4"/>
            <a:r>
              <a:t>Body Level Five</a:t>
            </a:r>
          </a:p>
        </p:txBody>
      </p:sp>
      <p:sp>
        <p:nvSpPr>
          <p:cNvPr id="52" name="Shape 52"/>
          <p:cNvSpPr>
            <a:spLocks noGrp="1"/>
          </p:cNvSpPr>
          <p:nvPr>
            <p:ph type="title"/>
          </p:nvPr>
        </p:nvSpPr>
        <p:spPr>
          <a:xfrm>
            <a:off x="142984" y="4099526"/>
            <a:ext cx="2292469" cy="764937"/>
          </a:xfrm>
          <a:prstGeom prst="rect">
            <a:avLst/>
          </a:prstGeom>
        </p:spPr>
        <p:txBody>
          <a:bodyPr/>
          <a:lstStyle>
            <a:lvl1pPr>
              <a:defRPr sz="1800"/>
            </a:lvl1pPr>
          </a:lstStyle>
          <a:p>
            <a:r>
              <a:t>Title Text</a:t>
            </a:r>
          </a:p>
        </p:txBody>
      </p:sp>
      <p:sp>
        <p:nvSpPr>
          <p:cNvPr id="53" name="Shape 5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ackgroun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0" name="Shape 60"/>
          <p:cNvSpPr>
            <a:spLocks noGrp="1"/>
          </p:cNvSpPr>
          <p:nvPr>
            <p:ph type="body" idx="1"/>
          </p:nvPr>
        </p:nvSpPr>
        <p:spPr>
          <a:xfrm>
            <a:off x="458154" y="421372"/>
            <a:ext cx="8228646" cy="4354160"/>
          </a:xfrm>
          <a:prstGeom prst="rect">
            <a:avLst/>
          </a:prstGeom>
        </p:spPr>
        <p:txBody>
          <a:bodyPr anchor="ctr"/>
          <a:lstStyle>
            <a:lvl2pPr marL="0" indent="457200">
              <a:buSzTx/>
              <a:buNone/>
            </a:lvl2pPr>
          </a:lstStyle>
          <a:p>
            <a:r>
              <a:t>Body Level One</a:t>
            </a:r>
          </a:p>
          <a:p>
            <a:pPr lvl="1"/>
            <a:r>
              <a:t>Body Level Two</a:t>
            </a:r>
          </a:p>
          <a:p>
            <a:pPr lvl="2"/>
            <a:r>
              <a:t>Body Level Three</a:t>
            </a:r>
          </a:p>
          <a:p>
            <a:pPr lvl="3"/>
            <a:r>
              <a:t>Body Level Four</a:t>
            </a:r>
          </a:p>
          <a:p>
            <a:pPr lvl="4"/>
            <a:r>
              <a:t>Body Level Five</a:t>
            </a:r>
          </a:p>
        </p:txBody>
      </p:sp>
      <p:sp>
        <p:nvSpPr>
          <p:cNvPr id="61" name="Shape 6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9"/>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69056"/>
            <a:ext cx="8229600" cy="1131094"/>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3" name="Shape 3"/>
          <p:cNvSpPr>
            <a:spLocks noGrp="1"/>
          </p:cNvSpPr>
          <p:nvPr>
            <p:ph type="body" idx="1"/>
          </p:nvPr>
        </p:nvSpPr>
        <p:spPr>
          <a:xfrm>
            <a:off x="457200" y="1200150"/>
            <a:ext cx="8229600" cy="3943350"/>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4419600" y="4627562"/>
            <a:ext cx="2133600" cy="279401"/>
          </a:xfrm>
          <a:prstGeom prst="rect">
            <a:avLst/>
          </a:prstGeom>
          <a:ln w="12700">
            <a:miter lim="400000"/>
          </a:ln>
        </p:spPr>
        <p:txBody>
          <a:bodyPr wrap="none" lIns="45719" rIns="45719" anchor="ctr">
            <a:spAutoFit/>
          </a:bodyPr>
          <a:lstStyle>
            <a:lvl1pPr algn="r">
              <a:defRPr sz="1200">
                <a:solidFill>
                  <a:srgbClr val="FFFFF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n-lt"/>
          <a:ea typeface="+mn-ea"/>
          <a:cs typeface="+mn-cs"/>
          <a:sym typeface="Trebuchet MS"/>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n-lt"/>
          <a:ea typeface="+mn-ea"/>
          <a:cs typeface="+mn-cs"/>
          <a:sym typeface="Trebuchet MS"/>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n-lt"/>
          <a:ea typeface="+mn-ea"/>
          <a:cs typeface="+mn-cs"/>
          <a:sym typeface="Trebuchet MS"/>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n-lt"/>
          <a:ea typeface="+mn-ea"/>
          <a:cs typeface="+mn-cs"/>
          <a:sym typeface="Trebuchet MS"/>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n-lt"/>
          <a:ea typeface="+mn-ea"/>
          <a:cs typeface="+mn-cs"/>
          <a:sym typeface="Trebuchet MS"/>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n-lt"/>
          <a:ea typeface="+mn-ea"/>
          <a:cs typeface="+mn-cs"/>
          <a:sym typeface="Trebuchet MS"/>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n-lt"/>
          <a:ea typeface="+mn-ea"/>
          <a:cs typeface="+mn-cs"/>
          <a:sym typeface="Trebuchet MS"/>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n-lt"/>
          <a:ea typeface="+mn-ea"/>
          <a:cs typeface="+mn-cs"/>
          <a:sym typeface="Trebuchet MS"/>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FF"/>
          </a:solidFill>
          <a:uFillTx/>
          <a:latin typeface="+mn-lt"/>
          <a:ea typeface="+mn-ea"/>
          <a:cs typeface="+mn-cs"/>
          <a:sym typeface="Trebuchet MS"/>
        </a:defRPr>
      </a:lvl9pPr>
    </p:titleStyle>
    <p:bodyStyle>
      <a:lvl1pPr marL="0" marR="0" indent="0" algn="ctr" defTabSz="914400" rtl="0" latinLnBrk="0">
        <a:lnSpc>
          <a:spcPct val="100000"/>
        </a:lnSpc>
        <a:spcBef>
          <a:spcPts val="700"/>
        </a:spcBef>
        <a:spcAft>
          <a:spcPts val="0"/>
        </a:spcAft>
        <a:buClrTx/>
        <a:buSzTx/>
        <a:buFontTx/>
        <a:buNone/>
        <a:tabLst/>
        <a:defRPr sz="3000" b="0" i="0" u="none" strike="noStrike" cap="none" spc="0" baseline="0">
          <a:ln>
            <a:noFill/>
          </a:ln>
          <a:solidFill>
            <a:srgbClr val="C2771B"/>
          </a:solidFill>
          <a:uFillTx/>
          <a:latin typeface="+mn-lt"/>
          <a:ea typeface="+mn-ea"/>
          <a:cs typeface="+mn-cs"/>
          <a:sym typeface="Trebuchet MS"/>
        </a:defRPr>
      </a:lvl1pPr>
      <a:lvl2pPr marL="914400" marR="0" indent="-457200" algn="ctr" defTabSz="914400" rtl="0" latinLnBrk="0">
        <a:lnSpc>
          <a:spcPct val="100000"/>
        </a:lnSpc>
        <a:spcBef>
          <a:spcPts val="700"/>
        </a:spcBef>
        <a:spcAft>
          <a:spcPts val="0"/>
        </a:spcAft>
        <a:buClrTx/>
        <a:buSzPct val="100000"/>
        <a:buFontTx/>
        <a:buChar char="•"/>
        <a:tabLst/>
        <a:defRPr sz="3000" b="0" i="0" u="none" strike="noStrike" cap="none" spc="0" baseline="0">
          <a:ln>
            <a:noFill/>
          </a:ln>
          <a:solidFill>
            <a:srgbClr val="C2771B"/>
          </a:solidFill>
          <a:uFillTx/>
          <a:latin typeface="+mn-lt"/>
          <a:ea typeface="+mn-ea"/>
          <a:cs typeface="+mn-cs"/>
          <a:sym typeface="Trebuchet MS"/>
        </a:defRPr>
      </a:lvl2pPr>
      <a:lvl3pPr marL="0" marR="0" indent="914400" algn="ctr" defTabSz="914400" rtl="0" latinLnBrk="0">
        <a:lnSpc>
          <a:spcPct val="100000"/>
        </a:lnSpc>
        <a:spcBef>
          <a:spcPts val="700"/>
        </a:spcBef>
        <a:spcAft>
          <a:spcPts val="0"/>
        </a:spcAft>
        <a:buClrTx/>
        <a:buSzTx/>
        <a:buFontTx/>
        <a:buNone/>
        <a:tabLst/>
        <a:defRPr sz="3000" b="0" i="0" u="none" strike="noStrike" cap="none" spc="0" baseline="0">
          <a:ln>
            <a:noFill/>
          </a:ln>
          <a:solidFill>
            <a:srgbClr val="C2771B"/>
          </a:solidFill>
          <a:uFillTx/>
          <a:latin typeface="+mn-lt"/>
          <a:ea typeface="+mn-ea"/>
          <a:cs typeface="+mn-cs"/>
          <a:sym typeface="Trebuchet MS"/>
        </a:defRPr>
      </a:lvl3pPr>
      <a:lvl4pPr marL="0" marR="0" indent="1371600" algn="ctr" defTabSz="914400" rtl="0" latinLnBrk="0">
        <a:lnSpc>
          <a:spcPct val="100000"/>
        </a:lnSpc>
        <a:spcBef>
          <a:spcPts val="700"/>
        </a:spcBef>
        <a:spcAft>
          <a:spcPts val="0"/>
        </a:spcAft>
        <a:buClrTx/>
        <a:buSzTx/>
        <a:buFontTx/>
        <a:buNone/>
        <a:tabLst/>
        <a:defRPr sz="3000" b="0" i="0" u="none" strike="noStrike" cap="none" spc="0" baseline="0">
          <a:ln>
            <a:noFill/>
          </a:ln>
          <a:solidFill>
            <a:srgbClr val="C2771B"/>
          </a:solidFill>
          <a:uFillTx/>
          <a:latin typeface="+mn-lt"/>
          <a:ea typeface="+mn-ea"/>
          <a:cs typeface="+mn-cs"/>
          <a:sym typeface="Trebuchet MS"/>
        </a:defRPr>
      </a:lvl4pPr>
      <a:lvl5pPr marL="0" marR="0" indent="1828800" algn="ctr" defTabSz="914400" rtl="0" latinLnBrk="0">
        <a:lnSpc>
          <a:spcPct val="100000"/>
        </a:lnSpc>
        <a:spcBef>
          <a:spcPts val="700"/>
        </a:spcBef>
        <a:spcAft>
          <a:spcPts val="0"/>
        </a:spcAft>
        <a:buClrTx/>
        <a:buSzTx/>
        <a:buFontTx/>
        <a:buNone/>
        <a:tabLst/>
        <a:defRPr sz="3000" b="0" i="0" u="none" strike="noStrike" cap="none" spc="0" baseline="0">
          <a:ln>
            <a:noFill/>
          </a:ln>
          <a:solidFill>
            <a:srgbClr val="C2771B"/>
          </a:solidFill>
          <a:uFillTx/>
          <a:latin typeface="+mn-lt"/>
          <a:ea typeface="+mn-ea"/>
          <a:cs typeface="+mn-cs"/>
          <a:sym typeface="Trebuchet MS"/>
        </a:defRPr>
      </a:lvl5pPr>
      <a:lvl6pPr marL="2628900" marR="0" indent="-342900" algn="ctr" defTabSz="914400" rtl="0" latinLnBrk="0">
        <a:lnSpc>
          <a:spcPct val="100000"/>
        </a:lnSpc>
        <a:spcBef>
          <a:spcPts val="700"/>
        </a:spcBef>
        <a:spcAft>
          <a:spcPts val="0"/>
        </a:spcAft>
        <a:buClrTx/>
        <a:buSzPct val="100000"/>
        <a:buFontTx/>
        <a:buChar char="•"/>
        <a:tabLst/>
        <a:defRPr sz="3000" b="0" i="0" u="none" strike="noStrike" cap="none" spc="0" baseline="0">
          <a:ln>
            <a:noFill/>
          </a:ln>
          <a:solidFill>
            <a:srgbClr val="C2771B"/>
          </a:solidFill>
          <a:uFillTx/>
          <a:latin typeface="+mn-lt"/>
          <a:ea typeface="+mn-ea"/>
          <a:cs typeface="+mn-cs"/>
          <a:sym typeface="Trebuchet MS"/>
        </a:defRPr>
      </a:lvl6pPr>
      <a:lvl7pPr marL="3086100" marR="0" indent="-342900" algn="ctr" defTabSz="914400" rtl="0" latinLnBrk="0">
        <a:lnSpc>
          <a:spcPct val="100000"/>
        </a:lnSpc>
        <a:spcBef>
          <a:spcPts val="700"/>
        </a:spcBef>
        <a:spcAft>
          <a:spcPts val="0"/>
        </a:spcAft>
        <a:buClrTx/>
        <a:buSzPct val="100000"/>
        <a:buFontTx/>
        <a:buChar char="•"/>
        <a:tabLst/>
        <a:defRPr sz="3000" b="0" i="0" u="none" strike="noStrike" cap="none" spc="0" baseline="0">
          <a:ln>
            <a:noFill/>
          </a:ln>
          <a:solidFill>
            <a:srgbClr val="C2771B"/>
          </a:solidFill>
          <a:uFillTx/>
          <a:latin typeface="+mn-lt"/>
          <a:ea typeface="+mn-ea"/>
          <a:cs typeface="+mn-cs"/>
          <a:sym typeface="Trebuchet MS"/>
        </a:defRPr>
      </a:lvl7pPr>
      <a:lvl8pPr marL="3543300" marR="0" indent="-342900" algn="ctr" defTabSz="914400" rtl="0" latinLnBrk="0">
        <a:lnSpc>
          <a:spcPct val="100000"/>
        </a:lnSpc>
        <a:spcBef>
          <a:spcPts val="700"/>
        </a:spcBef>
        <a:spcAft>
          <a:spcPts val="0"/>
        </a:spcAft>
        <a:buClrTx/>
        <a:buSzPct val="100000"/>
        <a:buFontTx/>
        <a:buChar char="•"/>
        <a:tabLst/>
        <a:defRPr sz="3000" b="0" i="0" u="none" strike="noStrike" cap="none" spc="0" baseline="0">
          <a:ln>
            <a:noFill/>
          </a:ln>
          <a:solidFill>
            <a:srgbClr val="C2771B"/>
          </a:solidFill>
          <a:uFillTx/>
          <a:latin typeface="+mn-lt"/>
          <a:ea typeface="+mn-ea"/>
          <a:cs typeface="+mn-cs"/>
          <a:sym typeface="Trebuchet MS"/>
        </a:defRPr>
      </a:lvl8pPr>
      <a:lvl9pPr marL="4000500" marR="0" indent="-342900" algn="ctr" defTabSz="914400" rtl="0" latinLnBrk="0">
        <a:lnSpc>
          <a:spcPct val="100000"/>
        </a:lnSpc>
        <a:spcBef>
          <a:spcPts val="700"/>
        </a:spcBef>
        <a:spcAft>
          <a:spcPts val="0"/>
        </a:spcAft>
        <a:buClrTx/>
        <a:buSzPct val="100000"/>
        <a:buFontTx/>
        <a:buChar char="•"/>
        <a:tabLst/>
        <a:defRPr sz="3000" b="0" i="0" u="none" strike="noStrike" cap="none" spc="0" baseline="0">
          <a:ln>
            <a:noFill/>
          </a:ln>
          <a:solidFill>
            <a:srgbClr val="C2771B"/>
          </a:solidFill>
          <a:uFillTx/>
          <a:latin typeface="+mn-lt"/>
          <a:ea typeface="+mn-ea"/>
          <a:cs typeface="+mn-cs"/>
          <a:sym typeface="Trebuchet MS"/>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rebuchet MS"/>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rebuchet MS"/>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rebuchet MS"/>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rebuchet MS"/>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rebuchet MS"/>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rebuchet MS"/>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rebuchet MS"/>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rebuchet MS"/>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Trebuchet M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body" sz="quarter" idx="1"/>
          </p:nvPr>
        </p:nvSpPr>
        <p:spPr>
          <a:xfrm>
            <a:off x="3347134" y="4495270"/>
            <a:ext cx="2456156" cy="363538"/>
          </a:xfrm>
          <a:prstGeom prst="rect">
            <a:avLst/>
          </a:prstGeom>
        </p:spPr>
        <p:txBody>
          <a:bodyPr/>
          <a:lstStyle>
            <a:lvl1pPr>
              <a:defRPr>
                <a:solidFill>
                  <a:srgbClr val="FFFFFF"/>
                </a:solidFill>
              </a:defRPr>
            </a:lvl1pPr>
          </a:lstStyle>
          <a:p>
            <a:r>
              <a:t>Matthew 6:14,15</a:t>
            </a:r>
          </a:p>
        </p:txBody>
      </p:sp>
      <p:sp>
        <p:nvSpPr>
          <p:cNvPr id="71" name="Shape 71"/>
          <p:cNvSpPr>
            <a:spLocks noGrp="1"/>
          </p:cNvSpPr>
          <p:nvPr>
            <p:ph type="title"/>
          </p:nvPr>
        </p:nvSpPr>
        <p:spPr>
          <a:xfrm>
            <a:off x="73466" y="2966129"/>
            <a:ext cx="9070535" cy="1448759"/>
          </a:xfrm>
          <a:prstGeom prst="rect">
            <a:avLst/>
          </a:prstGeom>
        </p:spPr>
        <p:txBody>
          <a:bodyPr>
            <a:normAutofit fontScale="90000"/>
          </a:bodyPr>
          <a:lstStyle/>
          <a:p>
            <a:pPr defTabSz="804672">
              <a:defRPr sz="3432"/>
            </a:pPr>
            <a:r>
              <a:t>Pointing One Towards </a:t>
            </a:r>
            <a:br/>
            <a:r>
              <a:rPr sz="5720"/>
              <a:t>Forgiveness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p:cNvSpPr>
          <p:nvPr>
            <p:ph type="body" idx="1"/>
          </p:nvPr>
        </p:nvSpPr>
        <p:spPr>
          <a:xfrm>
            <a:off x="2917684" y="369761"/>
            <a:ext cx="5756967" cy="4411789"/>
          </a:xfrm>
          <a:prstGeom prst="rect">
            <a:avLst/>
          </a:prstGeom>
        </p:spPr>
        <p:txBody>
          <a:bodyPr/>
          <a:lstStyle/>
          <a:p>
            <a:pPr>
              <a:defRPr b="1" i="1"/>
            </a:pPr>
            <a:r>
              <a:t>Matthew 6:14,15</a:t>
            </a:r>
          </a:p>
          <a:p>
            <a:pPr>
              <a:defRPr i="1"/>
            </a:pPr>
            <a:r>
              <a:t>“For if you forgive men their trespasses, your Heavenly Father will also forgive you. But if you do not forgive men their trespasses, neither will your Father forgive your trespasses.”</a:t>
            </a:r>
          </a:p>
        </p:txBody>
      </p:sp>
      <p:sp>
        <p:nvSpPr>
          <p:cNvPr id="74" name="Shape 74"/>
          <p:cNvSpPr>
            <a:spLocks noGrp="1"/>
          </p:cNvSpPr>
          <p:nvPr>
            <p:ph type="title"/>
          </p:nvPr>
        </p:nvSpPr>
        <p:spPr>
          <a:xfrm>
            <a:off x="142984" y="4099526"/>
            <a:ext cx="2292469" cy="1043974"/>
          </a:xfrm>
          <a:prstGeom prst="rect">
            <a:avLst/>
          </a:prstGeom>
        </p:spPr>
        <p:txBody>
          <a:bodyPr/>
          <a:lstStyle/>
          <a:p>
            <a:pPr>
              <a:defRPr sz="1600"/>
            </a:pPr>
            <a:r>
              <a:t>Pointing One Towards </a:t>
            </a:r>
            <a:br/>
            <a:r>
              <a:rPr sz="3200"/>
              <a:t>Forgiveness</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p:cNvSpPr>
          <p:nvPr>
            <p:ph type="body" sz="quarter" idx="1"/>
          </p:nvPr>
        </p:nvSpPr>
        <p:spPr>
          <a:xfrm>
            <a:off x="384686" y="190440"/>
            <a:ext cx="8326385" cy="649316"/>
          </a:xfrm>
          <a:prstGeom prst="rect">
            <a:avLst/>
          </a:prstGeom>
        </p:spPr>
        <p:txBody>
          <a:bodyPr>
            <a:normAutofit lnSpcReduction="10000"/>
          </a:bodyPr>
          <a:lstStyle>
            <a:lvl1pPr defTabSz="868680">
              <a:spcBef>
                <a:spcPts val="900"/>
              </a:spcBef>
              <a:defRPr sz="3800" b="1"/>
            </a:lvl1pPr>
          </a:lstStyle>
          <a:p>
            <a:r>
              <a:t> We’re just Like the Son</a:t>
            </a:r>
          </a:p>
        </p:txBody>
      </p:sp>
      <p:sp>
        <p:nvSpPr>
          <p:cNvPr id="77" name="Shape 77"/>
          <p:cNvSpPr/>
          <p:nvPr/>
        </p:nvSpPr>
        <p:spPr>
          <a:xfrm>
            <a:off x="0" y="839756"/>
            <a:ext cx="8857129" cy="323421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457200" defTabSz="457200">
              <a:lnSpc>
                <a:spcPts val="3500"/>
              </a:lnSpc>
              <a:tabLst>
                <a:tab pos="457200" algn="l"/>
              </a:tabLst>
              <a:defRPr sz="2500">
                <a:uFill>
                  <a:solidFill>
                    <a:srgbClr val="000000"/>
                  </a:solidFill>
                </a:uFill>
                <a:latin typeface="Cambria"/>
                <a:ea typeface="Cambria"/>
                <a:cs typeface="Cambria"/>
                <a:sym typeface="Cambria"/>
              </a:defRPr>
            </a:pPr>
            <a:r>
              <a:rPr b="1" u="sng" dirty="0">
                <a:solidFill>
                  <a:srgbClr val="343434"/>
                </a:solidFill>
                <a:uFill>
                  <a:solidFill>
                    <a:srgbClr val="343434"/>
                  </a:solidFill>
                </a:uFill>
                <a:latin typeface="Times New Roman"/>
                <a:ea typeface="Times New Roman"/>
                <a:cs typeface="Times New Roman"/>
                <a:sym typeface="Times New Roman"/>
              </a:rPr>
              <a:t>Luke 15:11</a:t>
            </a:r>
            <a:r>
              <a:rPr b="1" i="1" dirty="0">
                <a:solidFill>
                  <a:srgbClr val="343434"/>
                </a:solidFill>
                <a:uFill>
                  <a:solidFill>
                    <a:srgbClr val="343434"/>
                  </a:solidFill>
                </a:uFill>
                <a:latin typeface="Times New Roman"/>
                <a:ea typeface="Times New Roman"/>
                <a:cs typeface="Times New Roman"/>
                <a:sym typeface="Times New Roman"/>
              </a:rPr>
              <a:t> - </a:t>
            </a:r>
            <a:r>
              <a:rPr sz="3000" b="1" i="1" dirty="0">
                <a:solidFill>
                  <a:srgbClr val="343434"/>
                </a:solidFill>
                <a:uFill>
                  <a:solidFill>
                    <a:srgbClr val="343434"/>
                  </a:solidFill>
                </a:uFill>
                <a:latin typeface="Times New Roman"/>
                <a:ea typeface="Times New Roman"/>
                <a:cs typeface="Times New Roman"/>
                <a:sym typeface="Times New Roman"/>
              </a:rPr>
              <a:t>"There was a man who had two sons. And the younger of them said to his father, 'Father, give me the share of property that is coming to me.' And he divided his property between them. 13 Not many days later, the younger son gathered all he had and took a journey into a far country, and there he squandered his property in reckless living</a:t>
            </a:r>
            <a:r>
              <a:rPr sz="3000" b="1" i="1" dirty="0" smtClean="0">
                <a:solidFill>
                  <a:srgbClr val="343434"/>
                </a:solidFill>
                <a:uFill>
                  <a:solidFill>
                    <a:srgbClr val="343434"/>
                  </a:solidFill>
                </a:uFill>
                <a:latin typeface="Times New Roman"/>
                <a:ea typeface="Times New Roman"/>
                <a:cs typeface="Times New Roman"/>
                <a:sym typeface="Times New Roman"/>
              </a:rPr>
              <a:t>.</a:t>
            </a:r>
            <a:r>
              <a:rPr lang="en-US" sz="3000" b="1" i="1" dirty="0" smtClean="0">
                <a:solidFill>
                  <a:srgbClr val="343434"/>
                </a:solidFill>
                <a:uFill>
                  <a:solidFill>
                    <a:srgbClr val="343434"/>
                  </a:solidFill>
                </a:uFill>
                <a:latin typeface="Times New Roman"/>
                <a:ea typeface="Times New Roman"/>
                <a:cs typeface="Times New Roman"/>
                <a:sym typeface="Times New Roman"/>
              </a:rPr>
              <a:t>"</a:t>
            </a:r>
            <a:r>
              <a:rPr sz="3000" b="1" i="1" dirty="0" smtClean="0">
                <a:solidFill>
                  <a:srgbClr val="343434"/>
                </a:solidFill>
                <a:uFill>
                  <a:solidFill>
                    <a:srgbClr val="343434"/>
                  </a:solidFill>
                </a:uFill>
                <a:latin typeface="Times New Roman"/>
                <a:ea typeface="Times New Roman"/>
                <a:cs typeface="Times New Roman"/>
                <a:sym typeface="Times New Roman"/>
              </a:rPr>
              <a:t> </a:t>
            </a:r>
            <a:endParaRPr sz="3000" b="1" i="1" dirty="0">
              <a:solidFill>
                <a:srgbClr val="343434"/>
              </a:solidFill>
              <a:uFill>
                <a:solidFill>
                  <a:srgbClr val="343434"/>
                </a:solidFill>
              </a:uFill>
              <a:latin typeface="Times New Roman"/>
              <a:ea typeface="Times New Roman"/>
              <a:cs typeface="Times New Roman"/>
              <a:sym typeface="Times New Roman"/>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79"/>
          <p:cNvSpPr>
            <a:spLocks noGrp="1"/>
          </p:cNvSpPr>
          <p:nvPr>
            <p:ph type="body" sz="quarter" idx="1"/>
          </p:nvPr>
        </p:nvSpPr>
        <p:spPr>
          <a:xfrm>
            <a:off x="384686" y="190440"/>
            <a:ext cx="8326385" cy="649316"/>
          </a:xfrm>
          <a:prstGeom prst="rect">
            <a:avLst/>
          </a:prstGeom>
        </p:spPr>
        <p:txBody>
          <a:bodyPr>
            <a:normAutofit lnSpcReduction="10000"/>
          </a:bodyPr>
          <a:lstStyle/>
          <a:p>
            <a:pPr defTabSz="694944">
              <a:spcBef>
                <a:spcPts val="500"/>
              </a:spcBef>
              <a:defRPr sz="3800" b="1"/>
            </a:pPr>
            <a:r>
              <a:rPr u="sng"/>
              <a:t>God’s Forgiveness</a:t>
            </a:r>
            <a:r>
              <a:t>:</a:t>
            </a:r>
          </a:p>
        </p:txBody>
      </p:sp>
      <p:sp>
        <p:nvSpPr>
          <p:cNvPr id="80" name="Shape 80"/>
          <p:cNvSpPr/>
          <p:nvPr/>
        </p:nvSpPr>
        <p:spPr>
          <a:xfrm>
            <a:off x="4733566" y="3005550"/>
            <a:ext cx="4076672" cy="1199407"/>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pPr algn="ctr">
              <a:spcBef>
                <a:spcPts val="800"/>
              </a:spcBef>
              <a:defRPr sz="3600" b="1">
                <a:solidFill>
                  <a:srgbClr val="C2771B"/>
                </a:solidFill>
              </a:defRPr>
            </a:pPr>
            <a:r>
              <a:t> Offers a Reward. </a:t>
            </a:r>
          </a:p>
          <a:p>
            <a:pPr algn="ctr">
              <a:spcBef>
                <a:spcPts val="800"/>
              </a:spcBef>
              <a:defRPr sz="2500" b="1" i="1">
                <a:solidFill>
                  <a:srgbClr val="C2771B"/>
                </a:solidFill>
                <a:latin typeface="Times New Roman"/>
                <a:ea typeface="Times New Roman"/>
                <a:cs typeface="Times New Roman"/>
                <a:sym typeface="Times New Roman"/>
              </a:defRPr>
            </a:pPr>
            <a:r>
              <a:t>Revelation 2:10</a:t>
            </a:r>
          </a:p>
        </p:txBody>
      </p:sp>
      <p:sp>
        <p:nvSpPr>
          <p:cNvPr id="81" name="Shape 81"/>
          <p:cNvSpPr/>
          <p:nvPr/>
        </p:nvSpPr>
        <p:spPr>
          <a:xfrm>
            <a:off x="481754" y="2398618"/>
            <a:ext cx="3624142" cy="1279467"/>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pPr algn="ctr">
              <a:spcBef>
                <a:spcPts val="800"/>
              </a:spcBef>
              <a:defRPr sz="3600" b="1">
                <a:solidFill>
                  <a:srgbClr val="C2771B"/>
                </a:solidFill>
              </a:defRPr>
            </a:pPr>
            <a:r>
              <a:t>Came at a Cost.</a:t>
            </a:r>
          </a:p>
          <a:p>
            <a:pPr algn="ctr">
              <a:spcBef>
                <a:spcPts val="800"/>
              </a:spcBef>
              <a:defRPr sz="2500" b="1" i="1">
                <a:solidFill>
                  <a:srgbClr val="C2771B"/>
                </a:solidFill>
                <a:latin typeface="Times New Roman"/>
                <a:ea typeface="Times New Roman"/>
                <a:cs typeface="Times New Roman"/>
                <a:sym typeface="Times New Roman"/>
              </a:defRPr>
            </a:pPr>
            <a:r>
              <a:t>1Peter 1:18-19</a:t>
            </a:r>
          </a:p>
        </p:txBody>
      </p:sp>
      <p:sp>
        <p:nvSpPr>
          <p:cNvPr id="82" name="Shape 82"/>
          <p:cNvSpPr/>
          <p:nvPr/>
        </p:nvSpPr>
        <p:spPr>
          <a:xfrm>
            <a:off x="3930162" y="1386373"/>
            <a:ext cx="5095956" cy="121019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pPr algn="ctr">
              <a:spcBef>
                <a:spcPts val="700"/>
              </a:spcBef>
              <a:defRPr sz="3600" b="1">
                <a:solidFill>
                  <a:srgbClr val="C2771B"/>
                </a:solidFill>
              </a:defRPr>
            </a:pPr>
            <a:r>
              <a:t>Calls for a Response. </a:t>
            </a:r>
          </a:p>
          <a:p>
            <a:pPr algn="ctr">
              <a:spcBef>
                <a:spcPts val="700"/>
              </a:spcBef>
              <a:defRPr sz="2500" b="1" i="1">
                <a:solidFill>
                  <a:srgbClr val="C2771B"/>
                </a:solidFill>
                <a:latin typeface="Times New Roman"/>
                <a:ea typeface="Times New Roman"/>
                <a:cs typeface="Times New Roman"/>
                <a:sym typeface="Times New Roman"/>
              </a:defRPr>
            </a:pPr>
            <a:r>
              <a:t>Luke 15:17-21</a:t>
            </a:r>
          </a:p>
        </p:txBody>
      </p:sp>
      <p:sp>
        <p:nvSpPr>
          <p:cNvPr id="83" name="Shape 83"/>
          <p:cNvSpPr/>
          <p:nvPr/>
        </p:nvSpPr>
        <p:spPr>
          <a:xfrm>
            <a:off x="406816" y="881619"/>
            <a:ext cx="3774019" cy="107668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lgn="ctr">
              <a:spcBef>
                <a:spcPts val="800"/>
              </a:spcBef>
              <a:defRPr sz="3600" b="1">
                <a:solidFill>
                  <a:srgbClr val="C2771B"/>
                </a:solidFill>
              </a:defRPr>
            </a:pPr>
            <a:r>
              <a:t> is for Everyone.</a:t>
            </a:r>
          </a:p>
          <a:p>
            <a:pPr algn="ctr">
              <a:spcBef>
                <a:spcPts val="800"/>
              </a:spcBef>
              <a:defRPr sz="2500" b="1" i="1">
                <a:solidFill>
                  <a:srgbClr val="C2771B"/>
                </a:solidFill>
                <a:latin typeface="Times New Roman"/>
                <a:ea typeface="Times New Roman"/>
                <a:cs typeface="Times New Roman"/>
                <a:sym typeface="Times New Roman"/>
              </a:defRPr>
            </a:pPr>
            <a:r>
              <a:t>Romans 4:7</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9" presetClass="entr" presetSubtype="10" fill="hold" grpId="1" nodeType="clickEffect">
                                  <p:stCondLst>
                                    <p:cond delay="0"/>
                                  </p:stCondLst>
                                  <p:iterate type="lt">
                                    <p:tmAbs val="0"/>
                                  </p:iterate>
                                  <p:childTnLst>
                                    <p:set>
                                      <p:cBhvr>
                                        <p:cTn id="6" fill="hold"/>
                                        <p:tgtEl>
                                          <p:spTgt spid="83"/>
                                        </p:tgtEl>
                                        <p:attrNameLst>
                                          <p:attrName>style.visibility</p:attrName>
                                        </p:attrNameLst>
                                      </p:cBhvr>
                                      <p:to>
                                        <p:strVal val="visible"/>
                                      </p:to>
                                    </p:set>
                                    <p:anim calcmode="lin" valueType="num">
                                      <p:cBhvr>
                                        <p:cTn id="7" dur="1000" fill="hold"/>
                                        <p:tgtEl>
                                          <p:spTgt spid="83"/>
                                        </p:tgtEl>
                                        <p:attrNameLst>
                                          <p:attrName>ppt_w</p:attrName>
                                        </p:attrNameLst>
                                      </p:cBhvr>
                                      <p:tavLst>
                                        <p:tav tm="0" fmla="#ppt_w*sin(2.5*pi*$)">
                                          <p:val>
                                            <p:fltVal val="0"/>
                                          </p:val>
                                        </p:tav>
                                        <p:tav tm="100000">
                                          <p:val>
                                            <p:fltVal val="1"/>
                                          </p:val>
                                        </p:tav>
                                      </p:tavLst>
                                    </p:anim>
                                    <p:anim calcmode="lin" valueType="num">
                                      <p:cBhvr>
                                        <p:cTn id="8" dur="1000" fill="hold"/>
                                        <p:tgtEl>
                                          <p:spTgt spid="8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2" nodeType="clickEffect">
                                  <p:stCondLst>
                                    <p:cond delay="0"/>
                                  </p:stCondLst>
                                  <p:iterate type="lt">
                                    <p:tmAbs val="0"/>
                                  </p:iterate>
                                  <p:childTnLst>
                                    <p:set>
                                      <p:cBhvr>
                                        <p:cTn id="12" fill="hold"/>
                                        <p:tgtEl>
                                          <p:spTgt spid="82"/>
                                        </p:tgtEl>
                                        <p:attrNameLst>
                                          <p:attrName>style.visibility</p:attrName>
                                        </p:attrNameLst>
                                      </p:cBhvr>
                                      <p:to>
                                        <p:strVal val="visible"/>
                                      </p:to>
                                    </p:set>
                                    <p:anim calcmode="lin" valueType="num">
                                      <p:cBhvr>
                                        <p:cTn id="13" dur="1000" fill="hold"/>
                                        <p:tgtEl>
                                          <p:spTgt spid="82"/>
                                        </p:tgtEl>
                                        <p:attrNameLst>
                                          <p:attrName>ppt_w</p:attrName>
                                        </p:attrNameLst>
                                      </p:cBhvr>
                                      <p:tavLst>
                                        <p:tav tm="0" fmla="#ppt_w*sin(2.5*pi*$)">
                                          <p:val>
                                            <p:fltVal val="0"/>
                                          </p:val>
                                        </p:tav>
                                        <p:tav tm="100000">
                                          <p:val>
                                            <p:fltVal val="1"/>
                                          </p:val>
                                        </p:tav>
                                      </p:tavLst>
                                    </p:anim>
                                    <p:anim calcmode="lin" valueType="num">
                                      <p:cBhvr>
                                        <p:cTn id="14" dur="1000" fill="hold"/>
                                        <p:tgtEl>
                                          <p:spTgt spid="8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9" presetClass="entr" presetSubtype="10" fill="hold" grpId="3" nodeType="clickEffect">
                                  <p:stCondLst>
                                    <p:cond delay="0"/>
                                  </p:stCondLst>
                                  <p:iterate type="lt">
                                    <p:tmAbs val="0"/>
                                  </p:iterate>
                                  <p:childTnLst>
                                    <p:set>
                                      <p:cBhvr>
                                        <p:cTn id="18" fill="hold"/>
                                        <p:tgtEl>
                                          <p:spTgt spid="81"/>
                                        </p:tgtEl>
                                        <p:attrNameLst>
                                          <p:attrName>style.visibility</p:attrName>
                                        </p:attrNameLst>
                                      </p:cBhvr>
                                      <p:to>
                                        <p:strVal val="visible"/>
                                      </p:to>
                                    </p:set>
                                    <p:anim calcmode="lin" valueType="num">
                                      <p:cBhvr>
                                        <p:cTn id="19" dur="1000" fill="hold"/>
                                        <p:tgtEl>
                                          <p:spTgt spid="81"/>
                                        </p:tgtEl>
                                        <p:attrNameLst>
                                          <p:attrName>ppt_w</p:attrName>
                                        </p:attrNameLst>
                                      </p:cBhvr>
                                      <p:tavLst>
                                        <p:tav tm="0" fmla="#ppt_w*sin(2.5*pi*$)">
                                          <p:val>
                                            <p:fltVal val="0"/>
                                          </p:val>
                                        </p:tav>
                                        <p:tav tm="100000">
                                          <p:val>
                                            <p:fltVal val="1"/>
                                          </p:val>
                                        </p:tav>
                                      </p:tavLst>
                                    </p:anim>
                                    <p:anim calcmode="lin" valueType="num">
                                      <p:cBhvr>
                                        <p:cTn id="20" dur="1000" fill="hold"/>
                                        <p:tgtEl>
                                          <p:spTgt spid="81"/>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9" presetClass="entr" presetSubtype="10" fill="hold" grpId="4" nodeType="clickEffect">
                                  <p:stCondLst>
                                    <p:cond delay="0"/>
                                  </p:stCondLst>
                                  <p:iterate type="lt">
                                    <p:tmAbs val="0"/>
                                  </p:iterate>
                                  <p:childTnLst>
                                    <p:set>
                                      <p:cBhvr>
                                        <p:cTn id="24" fill="hold"/>
                                        <p:tgtEl>
                                          <p:spTgt spid="80"/>
                                        </p:tgtEl>
                                        <p:attrNameLst>
                                          <p:attrName>style.visibility</p:attrName>
                                        </p:attrNameLst>
                                      </p:cBhvr>
                                      <p:to>
                                        <p:strVal val="visible"/>
                                      </p:to>
                                    </p:set>
                                    <p:anim calcmode="lin" valueType="num">
                                      <p:cBhvr>
                                        <p:cTn id="25" dur="1000" fill="hold"/>
                                        <p:tgtEl>
                                          <p:spTgt spid="80"/>
                                        </p:tgtEl>
                                        <p:attrNameLst>
                                          <p:attrName>ppt_w</p:attrName>
                                        </p:attrNameLst>
                                      </p:cBhvr>
                                      <p:tavLst>
                                        <p:tav tm="0" fmla="#ppt_w*sin(2.5*pi*$)">
                                          <p:val>
                                            <p:fltVal val="0"/>
                                          </p:val>
                                        </p:tav>
                                        <p:tav tm="100000">
                                          <p:val>
                                            <p:fltVal val="1"/>
                                          </p:val>
                                        </p:tav>
                                      </p:tavLst>
                                    </p:anim>
                                    <p:anim calcmode="lin" valueType="num">
                                      <p:cBhvr>
                                        <p:cTn id="26" dur="1000" fill="hold"/>
                                        <p:tgtEl>
                                          <p:spTgt spid="8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4" animBg="1" advAuto="0"/>
      <p:bldP spid="81" grpId="3" animBg="1" advAuto="0"/>
      <p:bldP spid="82" grpId="2" animBg="1" advAuto="0"/>
      <p:bldP spid="83"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Default">
      <a:majorFont>
        <a:latin typeface="Helvetica"/>
        <a:ea typeface="Helvetica"/>
        <a:cs typeface="Helvetica"/>
      </a:majorFont>
      <a:minorFont>
        <a:latin typeface="Trebuchet MS"/>
        <a:ea typeface="Trebuchet MS"/>
        <a:cs typeface="Trebuchet MS"/>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2">
              <a:lumOff val="16690"/>
            </a:schemeClr>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2">
              <a:lumOff val="16690"/>
            </a:schemeClr>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7C7C7C"/>
      </a:accent1>
      <a:accent2>
        <a:srgbClr val="B2B2B2"/>
      </a:accent2>
      <a:accent3>
        <a:srgbClr val="969696"/>
      </a:accent3>
      <a:accent4>
        <a:srgbClr val="808080"/>
      </a:accent4>
      <a:accent5>
        <a:srgbClr val="5F5F5F"/>
      </a:accent5>
      <a:accent6>
        <a:srgbClr val="4D4D4D"/>
      </a:accent6>
      <a:hlink>
        <a:srgbClr val="0000FF"/>
      </a:hlink>
      <a:folHlink>
        <a:srgbClr val="FF00FF"/>
      </a:folHlink>
    </a:clrScheme>
    <a:fontScheme name="Default">
      <a:majorFont>
        <a:latin typeface="Helvetica"/>
        <a:ea typeface="Helvetica"/>
        <a:cs typeface="Helvetica"/>
      </a:majorFont>
      <a:minorFont>
        <a:latin typeface="Trebuchet MS"/>
        <a:ea typeface="Trebuchet MS"/>
        <a:cs typeface="Trebuchet MS"/>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2">
              <a:lumOff val="16690"/>
            </a:schemeClr>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2">
              <a:lumOff val="16690"/>
            </a:schemeClr>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160</Words>
  <Application>Microsoft Office PowerPoint</Application>
  <PresentationFormat>On-screen Show (16:9)</PresentationFormat>
  <Paragraphs>16</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Times New Roman</vt:lpstr>
      <vt:lpstr>Trebuchet MS</vt:lpstr>
      <vt:lpstr>Default</vt:lpstr>
      <vt:lpstr>Pointing One Towards  Forgiveness</vt:lpstr>
      <vt:lpstr>Pointing One Towards  Forgiveness</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Pointing One Towards  Forgiveness</dc:title>
  <dc:creator>Chris Pressnell</dc:creator>
  <cp:lastModifiedBy>Chris Pressnell</cp:lastModifiedBy>
  <cp:revision>1</cp:revision>
  <dcterms:modified xsi:type="dcterms:W3CDTF">2016-08-17T14:27:21Z</dcterms:modified>
</cp:coreProperties>
</file>