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Pointing the Way to Submissiveness</a:t>
            </a:r>
            <a:endParaRPr lang="en-US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Micah 6:6-8</a:t>
            </a:r>
            <a:endParaRPr lang="en-US" sz="3600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2 Questions – 3 Answers</a:t>
            </a:r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What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Shall 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I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Bring Before 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God.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	(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and bow myself)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2. 	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What Does 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God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Require 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of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Me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	(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Eternal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Question 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&amp; Eternal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	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	Answer</a:t>
            </a:r>
            <a:r>
              <a:rPr lang="en-US" sz="32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3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299" y="510989"/>
            <a:ext cx="8596668" cy="5782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Submissiveness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Define: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nvolves the Heart/Mind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Can’t Have </a:t>
            </a:r>
            <a:r>
              <a:rPr lang="en-US" sz="30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S</a:t>
            </a:r>
            <a:r>
              <a:rPr lang="en-US" sz="3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ubmission </a:t>
            </a:r>
            <a:r>
              <a:rPr lang="en-US" sz="30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W</a:t>
            </a:r>
            <a:r>
              <a:rPr lang="en-US" sz="3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ithout:</a:t>
            </a:r>
          </a:p>
          <a:p>
            <a:pPr marL="1314450" lvl="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Obedience</a:t>
            </a:r>
          </a:p>
          <a:p>
            <a:pPr marL="1314450" lvl="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Trust</a:t>
            </a:r>
          </a:p>
          <a:p>
            <a:pPr marL="1314450" lvl="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Reverence</a:t>
            </a:r>
          </a:p>
          <a:p>
            <a:pPr marL="1314450" lvl="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Love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			</a:t>
            </a:r>
            <a:r>
              <a:rPr lang="en-US" sz="28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1Samuel 13 &amp; 15</a:t>
            </a:r>
            <a:endParaRPr lang="en-US" sz="3200" dirty="0" smtClean="0">
              <a:solidFill>
                <a:schemeClr val="tx1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617" y="-1057836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617" y="1246095"/>
            <a:ext cx="8596668" cy="380103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“Do justly”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“Love Mercy”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	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Luke 10:25-37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“Walk Humbly with God”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	</a:t>
            </a: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James 4:7, Proverbs 4:23-26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9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22" y="-797859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228" y="744071"/>
            <a:ext cx="8596668" cy="520849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What does God Require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Look at History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Look at the Promise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Covenant of Blessing &amp; 	Cursing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The Outcome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Jer.10:23, Matt. 13:13-15</a:t>
            </a:r>
            <a:endParaRPr lang="en-US" sz="3200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6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1066800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5177"/>
            <a:ext cx="8596668" cy="462569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opperplate Gothic Bold" panose="020E0705020206020404" pitchFamily="34" charset="0"/>
              </a:rPr>
              <a:t>What does God want </a:t>
            </a:r>
            <a:r>
              <a:rPr lang="en-US" sz="3200" b="1" u="sng" dirty="0" smtClean="0">
                <a:latin typeface="Copperplate Gothic Bold" panose="020E0705020206020404" pitchFamily="34" charset="0"/>
              </a:rPr>
              <a:t>Me</a:t>
            </a:r>
            <a:r>
              <a:rPr lang="en-US" sz="3200" dirty="0" smtClean="0">
                <a:latin typeface="Copperplate Gothic Bold" panose="020E0705020206020404" pitchFamily="34" charset="0"/>
              </a:rPr>
              <a:t> to Bring</a:t>
            </a:r>
          </a:p>
          <a:p>
            <a:pPr marL="0" indent="0">
              <a:buNone/>
            </a:pPr>
            <a:r>
              <a:rPr lang="en-US" sz="3200" dirty="0">
                <a:latin typeface="Copperplate Gothic Bold" panose="020E0705020206020404" pitchFamily="34" charset="0"/>
              </a:rPr>
              <a:t>	</a:t>
            </a:r>
            <a:r>
              <a:rPr lang="en-US" sz="2800" dirty="0" smtClean="0">
                <a:latin typeface="Copperplate Gothic Bold" panose="020E0705020206020404" pitchFamily="34" charset="0"/>
              </a:rPr>
              <a:t>My Self  - </a:t>
            </a:r>
            <a:r>
              <a:rPr lang="en-US" sz="2400" dirty="0" smtClean="0">
                <a:latin typeface="Copperplate Gothic Bold" panose="020E0705020206020404" pitchFamily="34" charset="0"/>
              </a:rPr>
              <a:t>Romans 12:1-3</a:t>
            </a:r>
          </a:p>
          <a:p>
            <a:pPr marL="0" indent="0">
              <a:buNone/>
            </a:pPr>
            <a:r>
              <a:rPr lang="en-US" sz="2800" dirty="0">
                <a:latin typeface="Copperplate Gothic Bold" panose="020E0705020206020404" pitchFamily="34" charset="0"/>
              </a:rPr>
              <a:t>	</a:t>
            </a:r>
            <a:r>
              <a:rPr lang="en-US" sz="2800" dirty="0" smtClean="0">
                <a:latin typeface="Copperplate Gothic Bold" panose="020E0705020206020404" pitchFamily="34" charset="0"/>
              </a:rPr>
              <a:t>My Sins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opperplate Gothic Bold" panose="020E0705020206020404" pitchFamily="34" charset="0"/>
              </a:rPr>
              <a:t>What does God Require of </a:t>
            </a:r>
            <a:r>
              <a:rPr lang="en-US" sz="3200" b="1" u="sng" dirty="0" smtClean="0">
                <a:latin typeface="Copperplate Gothic Bold" panose="020E0705020206020404" pitchFamily="34" charset="0"/>
              </a:rPr>
              <a:t>Me</a:t>
            </a:r>
            <a:endParaRPr lang="en-US" sz="3200" dirty="0" smtClean="0">
              <a:latin typeface="Copperplate Gothic Bold" panose="020E07050202060204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Copperplate Gothic Bold" panose="020E0705020206020404" pitchFamily="34" charset="0"/>
              </a:rPr>
              <a:t>	</a:t>
            </a:r>
            <a:r>
              <a:rPr lang="en-US" sz="2800" dirty="0" smtClean="0">
                <a:latin typeface="Copperplate Gothic Bold" panose="020E0705020206020404" pitchFamily="34" charset="0"/>
              </a:rPr>
              <a:t>Same as always - Submission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opperplate Gothic Bold" panose="020E0705020206020404" pitchFamily="34" charset="0"/>
              </a:rPr>
              <a:t>	</a:t>
            </a:r>
            <a:r>
              <a:rPr lang="en-US" sz="2800" dirty="0" smtClean="0">
                <a:latin typeface="Copperplate Gothic Bold" panose="020E0705020206020404" pitchFamily="34" charset="0"/>
              </a:rPr>
              <a:t>Simply put  - Obedience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Copperplate Gothic Bold" panose="020E0705020206020404" pitchFamily="34" charset="0"/>
              </a:rPr>
              <a:t>Romans 10:1-3 - According to Knowledge</a:t>
            </a:r>
            <a:endParaRPr lang="en-US" sz="2600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878541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236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pperplate Gothic Bold" panose="020E0705020206020404" pitchFamily="34" charset="0"/>
              </a:rPr>
              <a:t>How do I become Submissive?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pperplate Gothic Bold" panose="020E0705020206020404" pitchFamily="34" charset="0"/>
              </a:rPr>
              <a:t>Where do I begin?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200" dirty="0" smtClean="0">
                <a:latin typeface="Copperplate Gothic Bold" panose="020E0705020206020404" pitchFamily="34" charset="0"/>
              </a:rPr>
              <a:t>	</a:t>
            </a:r>
            <a:r>
              <a:rPr lang="en-US" sz="2800" dirty="0">
                <a:latin typeface="Copperplate Gothic Bold" panose="020E0705020206020404" pitchFamily="34" charset="0"/>
              </a:rPr>
              <a:t>Matt. 18:3, Matt. </a:t>
            </a:r>
            <a:r>
              <a:rPr lang="en-US" sz="2800" dirty="0" smtClean="0">
                <a:latin typeface="Copperplate Gothic Bold" panose="020E0705020206020404" pitchFamily="34" charset="0"/>
              </a:rPr>
              <a:t>5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pperplate Gothic Bold" panose="020E0705020206020404" pitchFamily="34" charset="0"/>
              </a:rPr>
              <a:t>Submission in the Church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200" dirty="0" smtClean="0">
                <a:latin typeface="Copperplate Gothic Bold" panose="020E0705020206020404" pitchFamily="34" charset="0"/>
              </a:rPr>
              <a:t>	</a:t>
            </a:r>
            <a:r>
              <a:rPr lang="en-US" sz="2800" dirty="0" smtClean="0">
                <a:latin typeface="Copperplate Gothic Bold" panose="020E0705020206020404" pitchFamily="34" charset="0"/>
              </a:rPr>
              <a:t>1 Peter 5:5-6, Eph. 5:21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800" dirty="0" smtClean="0">
              <a:latin typeface="Copperplate Gothic Bold" panose="020E0705020206020404" pitchFamily="34" charset="0"/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US" sz="2800" dirty="0">
              <a:latin typeface="Copperplate Gothic Bold" panose="020E0705020206020404" pitchFamily="34" charset="0"/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US" sz="2800" dirty="0" smtClean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9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71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Copperplate Gothic Bold</vt:lpstr>
      <vt:lpstr>Trebuchet MS</vt:lpstr>
      <vt:lpstr>Wingdings</vt:lpstr>
      <vt:lpstr>Wingdings 3</vt:lpstr>
      <vt:lpstr>Facet</vt:lpstr>
      <vt:lpstr>Pointing the Way to Submissiveness</vt:lpstr>
      <vt:lpstr>2 Questions – 3 Answers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Pointing the Way to Submissiveness</dc:title>
  <dc:creator>Tony Barnes</dc:creator>
  <cp:lastModifiedBy>Tony Barnes</cp:lastModifiedBy>
  <cp:revision>8</cp:revision>
  <dcterms:created xsi:type="dcterms:W3CDTF">2016-07-30T18:03:46Z</dcterms:created>
  <dcterms:modified xsi:type="dcterms:W3CDTF">2016-07-30T19:15:18Z</dcterms:modified>
</cp:coreProperties>
</file>