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6131-E224-4BEF-B9F5-5F1EA6676C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8AAC-9DAE-454D-A62C-1DA2B928D8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3950"/>
            <a:ext cx="7772400" cy="2116931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 DOING WITH</a:t>
            </a:r>
            <a:br>
              <a:rPr lang="en-US" dirty="0" smtClean="0"/>
            </a:br>
            <a:r>
              <a:rPr lang="en-US" dirty="0" smtClean="0"/>
              <a:t>THE BIBLE?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 with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Don’t just Borrow the Bible……     		OWN THE BIBLE</a:t>
            </a:r>
          </a:p>
          <a:p>
            <a:r>
              <a:rPr lang="en-US" sz="3600" dirty="0" smtClean="0"/>
              <a:t>Psalm 119:105, Eph. 6:17, Psalm 19:7-14, Psalm 119:9-11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 with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Don’t just Own the Bible………. 		READ THE BIBLE</a:t>
            </a:r>
          </a:p>
          <a:p>
            <a:r>
              <a:rPr lang="en-US" sz="3600" dirty="0" smtClean="0"/>
              <a:t>Matt. 12:3,5; 19:4; 21:16,42; 22:31</a:t>
            </a:r>
          </a:p>
          <a:p>
            <a:r>
              <a:rPr lang="en-US" sz="3600" dirty="0" smtClean="0"/>
              <a:t>Luke 4:16, I Tim. 4:13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4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 with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Don’t just Read the Bible………  		STUDY THE BIBLE</a:t>
            </a:r>
            <a:endParaRPr lang="en-US" sz="3600" dirty="0">
              <a:latin typeface="Arial Black" pitchFamily="34" charset="0"/>
            </a:endParaRPr>
          </a:p>
          <a:p>
            <a:r>
              <a:rPr lang="en-US" sz="3600" dirty="0" smtClean="0"/>
              <a:t>II Tim. 2:15, Eph. 3:3-5, Acts 17:10-11</a:t>
            </a:r>
          </a:p>
          <a:p>
            <a:r>
              <a:rPr lang="en-US" sz="3600" dirty="0" smtClean="0"/>
              <a:t>Is. 1:18, Neh. 8:8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4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 with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Don’t Study the Bible………..      		LIVE THE BIBLE</a:t>
            </a:r>
          </a:p>
          <a:p>
            <a:r>
              <a:rPr lang="en-US" sz="3600" dirty="0" smtClean="0"/>
              <a:t>II Tim. 3:16-17, Matt. 4:4; 7:21-27</a:t>
            </a:r>
          </a:p>
          <a:p>
            <a:r>
              <a:rPr lang="en-US" sz="3600" dirty="0" smtClean="0"/>
              <a:t>James 1:22-25, John 12:48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huffingtonpost.com/2016-02-20-1455991278-9272735-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2" y="1"/>
            <a:ext cx="9162452" cy="51434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doing with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Don’t just Live the Bible……….  		TEACH THE BIBLE</a:t>
            </a:r>
          </a:p>
          <a:p>
            <a:r>
              <a:rPr lang="en-US" sz="3600" dirty="0" smtClean="0"/>
              <a:t>Acts 1:1, Matt. 28:18-20, Mark 16:15-16</a:t>
            </a:r>
          </a:p>
          <a:p>
            <a:r>
              <a:rPr lang="en-US" sz="3600" smtClean="0"/>
              <a:t>James 4:17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</Words>
  <Application>Microsoft Office PowerPoint</Application>
  <PresentationFormat>On-screen Show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ARE YOU DOING WITH THE BIBLE? </vt:lpstr>
      <vt:lpstr>What are you doing with the Bible?</vt:lpstr>
      <vt:lpstr>What are you doing with the Bible?</vt:lpstr>
      <vt:lpstr>What are you doing with the Bible?</vt:lpstr>
      <vt:lpstr>What are you doing with the Bible?</vt:lpstr>
      <vt:lpstr>What are you doing with the Bible?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 DOING WITH THE BIBLE?</dc:title>
  <dc:creator>CPressnell</dc:creator>
  <cp:lastModifiedBy>CPressnell</cp:lastModifiedBy>
  <cp:revision>2</cp:revision>
  <dcterms:created xsi:type="dcterms:W3CDTF">2016-08-14T20:17:43Z</dcterms:created>
  <dcterms:modified xsi:type="dcterms:W3CDTF">2016-08-14T20:35:17Z</dcterms:modified>
</cp:coreProperties>
</file>