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 loved by one another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John 13:1-11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37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609600"/>
            <a:ext cx="11322756" cy="132632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Be loved by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708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Many passages teach us to love one another.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Romans 12:10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Col. 3:14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I Peter 1:22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The twist: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 not </a:t>
            </a:r>
            <a:r>
              <a:rPr lang="en-US" sz="3400" b="1" u="sng" dirty="0" smtClean="0"/>
              <a:t>love one another</a:t>
            </a:r>
            <a:r>
              <a:rPr lang="en-US" sz="3400" dirty="0" smtClean="0"/>
              <a:t>, but be </a:t>
            </a:r>
            <a:r>
              <a:rPr lang="en-US" sz="3400" b="1" u="sng" dirty="0" smtClean="0"/>
              <a:t>loved by one another.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587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5" y="609600"/>
            <a:ext cx="11322755" cy="132632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Be loved by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we consider this idea let’s discuss…….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cs typeface="Arial" panose="020B0604020202020204" pitchFamily="34" charset="0"/>
              </a:rPr>
              <a:t>The Need to Be loved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cs typeface="Arial" panose="020B0604020202020204" pitchFamily="34" charset="0"/>
              </a:rPr>
              <a:t>Psalm 51:1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cs typeface="Arial" panose="020B0604020202020204" pitchFamily="34" charset="0"/>
              </a:rPr>
              <a:t>We all have the </a:t>
            </a:r>
            <a:r>
              <a:rPr lang="en-US" sz="3600" b="1" u="sng" dirty="0" smtClean="0">
                <a:cs typeface="Arial" panose="020B0604020202020204" pitchFamily="34" charset="0"/>
              </a:rPr>
              <a:t>need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smtClean="0">
                <a:cs typeface="Arial" panose="020B0604020202020204" pitchFamily="34" charset="0"/>
              </a:rPr>
              <a:t>to be loved.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cs typeface="Arial" panose="020B0604020202020204" pitchFamily="34" charset="0"/>
              </a:rPr>
              <a:t>Song by Jimmy Rogers: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b="1" u="sng" dirty="0" smtClean="0">
                <a:cs typeface="Arial" panose="020B0604020202020204" pitchFamily="34" charset="0"/>
              </a:rPr>
              <a:t>Better loved you’ll never be.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609600"/>
            <a:ext cx="11345333" cy="132632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Be loved by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8375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2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 consider this idea let’s discuss</a:t>
            </a:r>
            <a:r>
              <a:rPr lang="en-US" sz="32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The Blessings of Being Loved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You are given a </a:t>
            </a:r>
            <a:r>
              <a:rPr lang="en-US" sz="36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gift.</a:t>
            </a: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- John 3:16, Eph. 2:4-8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You benefit from someone’s </a:t>
            </a:r>
            <a:r>
              <a:rPr lang="en-US" sz="36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patience, kindness, and belief.</a:t>
            </a: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 – I Cor. 13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You are granted </a:t>
            </a:r>
            <a:r>
              <a:rPr lang="en-US" sz="36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forgiveness.</a:t>
            </a: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- I Peter 4:8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You are </a:t>
            </a:r>
            <a:r>
              <a:rPr lang="en-US" sz="36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elevated</a:t>
            </a:r>
            <a:r>
              <a:rPr lang="en-US" sz="3600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prstClr val="white"/>
                </a:solidFill>
                <a:cs typeface="Arial" panose="020B0604020202020204" pitchFamily="34" charset="0"/>
              </a:rPr>
              <a:t>in importance.- John 15</a:t>
            </a:r>
            <a:endParaRPr lang="en-US" sz="36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609600"/>
            <a:ext cx="11063110" cy="132632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Be loved by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2731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2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we consider this idea let’s discuss…….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/>
              <a:t>The Impact of Being Loved</a:t>
            </a:r>
            <a:endParaRPr lang="en-US" sz="4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As the receiver you are also a </a:t>
            </a:r>
            <a:r>
              <a:rPr lang="en-US" sz="3600" b="1" u="sng" dirty="0" smtClean="0"/>
              <a:t>giver.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b="1" u="sng" dirty="0" smtClean="0"/>
              <a:t>Gratitude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b="1" u="sng" dirty="0" smtClean="0"/>
              <a:t>Joy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b="1" u="sng" dirty="0" smtClean="0"/>
              <a:t>Significance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John 13:1-11 esp. 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We show that we are </a:t>
            </a:r>
            <a:r>
              <a:rPr lang="en-US" sz="3600" b="1" u="sng" dirty="0" smtClean="0"/>
              <a:t>Jesus’</a:t>
            </a:r>
            <a:r>
              <a:rPr lang="en-US" sz="3600" dirty="0" smtClean="0"/>
              <a:t> disciples.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91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28</TotalTime>
  <Words>191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Be loved by one another</vt:lpstr>
      <vt:lpstr>Be loved by one another</vt:lpstr>
      <vt:lpstr>Be loved by one another</vt:lpstr>
      <vt:lpstr>Be loved by one another</vt:lpstr>
      <vt:lpstr>Be loved by one another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loved by one another</dc:title>
  <dc:creator>Chris Pressnell</dc:creator>
  <cp:lastModifiedBy>Chris Pressnell</cp:lastModifiedBy>
  <cp:revision>4</cp:revision>
  <dcterms:created xsi:type="dcterms:W3CDTF">2016-08-07T11:39:56Z</dcterms:created>
  <dcterms:modified xsi:type="dcterms:W3CDTF">2016-08-07T12:08:46Z</dcterms:modified>
</cp:coreProperties>
</file>