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4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D4AA2D-C5CC-403A-9B53-0F14492312D5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930057-CDD1-4F5A-A4F2-DD3470329F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Martha, Martha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Truly honoring Jesus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Martha, Martha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58200" cy="39433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Text: Luke 10:38-42</a:t>
            </a:r>
          </a:p>
          <a:p>
            <a:r>
              <a:rPr lang="en-US" sz="3200" b="1" dirty="0" smtClean="0"/>
              <a:t>A few thoughts to ponder about this story:</a:t>
            </a:r>
          </a:p>
          <a:p>
            <a:pPr lvl="1"/>
            <a:r>
              <a:rPr lang="en-US" sz="3000" dirty="0" smtClean="0"/>
              <a:t>Do we really welcome Jesus into our house?</a:t>
            </a:r>
          </a:p>
          <a:p>
            <a:pPr lvl="1"/>
            <a:r>
              <a:rPr lang="en-US" sz="3000" dirty="0" smtClean="0"/>
              <a:t>Are we really serving Jesus with our endeavors?</a:t>
            </a:r>
          </a:p>
          <a:p>
            <a:pPr lvl="1"/>
            <a:r>
              <a:rPr lang="en-US" sz="3000" dirty="0" smtClean="0"/>
              <a:t>Are we truly concerned about the things that are important to Jesus?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Martha, Martha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While seeking to help others don’t forget about your relationship with Jesus.</a:t>
            </a:r>
          </a:p>
          <a:p>
            <a:pPr lvl="2"/>
            <a:r>
              <a:rPr lang="en-US" sz="3000" dirty="0" smtClean="0"/>
              <a:t>We can’t just live our to do list for others we must cultivate our relationship with Jesus.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Martha, Martha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Three things that could be said about Martha’s experience with Jesus. She was……</a:t>
            </a:r>
          </a:p>
          <a:p>
            <a:pPr lvl="1"/>
            <a:r>
              <a:rPr lang="en-US" sz="3200" dirty="0" smtClean="0"/>
              <a:t>Distracted- vs. 40</a:t>
            </a:r>
          </a:p>
          <a:p>
            <a:pPr lvl="1"/>
            <a:r>
              <a:rPr lang="en-US" sz="3200" dirty="0" smtClean="0"/>
              <a:t>Dissatisfied- vs. 40</a:t>
            </a:r>
          </a:p>
          <a:p>
            <a:pPr lvl="1"/>
            <a:r>
              <a:rPr lang="en-US" sz="3200" dirty="0" smtClean="0"/>
              <a:t>Distressed- vs. 41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Martha, Martha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467600" cy="373379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What we need to learn:</a:t>
            </a:r>
          </a:p>
          <a:p>
            <a:pPr lvl="1"/>
            <a:r>
              <a:rPr lang="en-US" sz="3200" dirty="0" smtClean="0"/>
              <a:t>Some things are so important that they demand our immediate attention.</a:t>
            </a:r>
          </a:p>
          <a:p>
            <a:pPr lvl="2"/>
            <a:r>
              <a:rPr lang="en-US" sz="3000" dirty="0" smtClean="0"/>
              <a:t>We just need to stop and listen.</a:t>
            </a:r>
          </a:p>
          <a:p>
            <a:pPr lvl="2"/>
            <a:r>
              <a:rPr lang="en-US" sz="3000" dirty="0" smtClean="0"/>
              <a:t>Analyze the last two stories of this chapter.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</TotalTime>
  <Words>155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Martha, Martha</vt:lpstr>
      <vt:lpstr>Martha, Martha</vt:lpstr>
      <vt:lpstr>Martha, Martha</vt:lpstr>
      <vt:lpstr>Martha, Martha</vt:lpstr>
      <vt:lpstr>Martha, Martha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Martha, Martha</dc:title>
  <dc:creator>CPressnell</dc:creator>
  <cp:lastModifiedBy>CPressnell</cp:lastModifiedBy>
  <cp:revision>3</cp:revision>
  <dcterms:created xsi:type="dcterms:W3CDTF">2016-07-24T00:30:56Z</dcterms:created>
  <dcterms:modified xsi:type="dcterms:W3CDTF">2016-07-24T00:53:11Z</dcterms:modified>
</cp:coreProperties>
</file>