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6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7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365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36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0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64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3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2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2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5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4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3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5332E-619F-412A-836E-D23CFB6A46FA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87230-6950-4908-B9BC-6D5FA1B3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9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77" y="2733709"/>
            <a:ext cx="8760179" cy="1373070"/>
          </a:xfrm>
        </p:spPr>
        <p:txBody>
          <a:bodyPr/>
          <a:lstStyle/>
          <a:p>
            <a:r>
              <a:rPr lang="en-US" sz="5000" dirty="0" smtClean="0"/>
              <a:t>The Heavenly Riches Pyramid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0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3791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>
                <a:solidFill>
                  <a:prstClr val="white"/>
                </a:solidFill>
              </a:rPr>
              <a:t>The Heavenly Riches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574701" cy="4154238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SzPct val="210000"/>
              <a:buFont typeface="Trebuchet MS" panose="020B0603020202020204" pitchFamily="34" charset="0"/>
              <a:buChar char="Δ"/>
            </a:pPr>
            <a:r>
              <a:rPr lang="en-US" dirty="0" smtClean="0">
                <a:solidFill>
                  <a:schemeClr val="bg1"/>
                </a:solidFill>
              </a:rPr>
              <a:t>   -  </a:t>
            </a:r>
            <a:r>
              <a:rPr lang="en-US" sz="4000" dirty="0" smtClean="0">
                <a:solidFill>
                  <a:schemeClr val="bg1"/>
                </a:solidFill>
              </a:rPr>
              <a:t>Gifts from God.</a:t>
            </a:r>
          </a:p>
          <a:p>
            <a:pPr>
              <a:buClr>
                <a:schemeClr val="bg1"/>
              </a:buClr>
              <a:buSzPct val="150000"/>
              <a:buFont typeface="Trebuchet MS" panose="020B0603020202020204" pitchFamily="34" charset="0"/>
              <a:buChar char="Δ"/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- Things that pertain to salvation.</a:t>
            </a:r>
          </a:p>
          <a:p>
            <a:pPr>
              <a:buClr>
                <a:schemeClr val="bg1"/>
              </a:buClr>
              <a:buSzPct val="150000"/>
              <a:buFont typeface="Trebuchet MS" panose="020B0603020202020204" pitchFamily="34" charset="0"/>
              <a:buChar char="Δ"/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- Things that pertain to worship.</a:t>
            </a:r>
          </a:p>
          <a:p>
            <a:pPr>
              <a:buClr>
                <a:schemeClr val="bg1"/>
              </a:buClr>
              <a:buSzPct val="150000"/>
              <a:buFont typeface="Trebuchet MS" panose="020B0603020202020204" pitchFamily="34" charset="0"/>
              <a:buChar char="Δ"/>
            </a:pPr>
            <a:r>
              <a:rPr lang="en-US" sz="4000" dirty="0" smtClean="0">
                <a:solidFill>
                  <a:schemeClr val="bg1"/>
                </a:solidFill>
              </a:rPr>
              <a:t> - The Christian Virtues.</a:t>
            </a:r>
          </a:p>
          <a:p>
            <a:pPr>
              <a:buClr>
                <a:schemeClr val="bg1"/>
              </a:buClr>
              <a:buSzPct val="150000"/>
              <a:buFont typeface="Trebuchet MS" panose="020B0603020202020204" pitchFamily="34" charset="0"/>
              <a:buChar char="Δ"/>
            </a:pPr>
            <a:r>
              <a:rPr lang="en-US" sz="4000" dirty="0" smtClean="0">
                <a:solidFill>
                  <a:schemeClr val="bg1"/>
                </a:solidFill>
              </a:rPr>
              <a:t> - Things that make you like your Father.</a:t>
            </a:r>
          </a:p>
        </p:txBody>
      </p:sp>
    </p:spTree>
    <p:extLst>
      <p:ext uri="{BB962C8B-B14F-4D97-AF65-F5344CB8AC3E}">
        <p14:creationId xmlns:p14="http://schemas.microsoft.com/office/powerpoint/2010/main" val="183681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>
                <a:solidFill>
                  <a:prstClr val="white"/>
                </a:solidFill>
              </a:rPr>
              <a:t>The Heavenly Riches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23571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John 4:10, Eph. 2:8, Rom. 6:23</a:t>
            </a:r>
          </a:p>
          <a:p>
            <a:r>
              <a:rPr lang="en-US" sz="4000" dirty="0" smtClean="0"/>
              <a:t>Mark 16:16, Luke 13:3, Matt. 10:32</a:t>
            </a:r>
          </a:p>
          <a:p>
            <a:r>
              <a:rPr lang="en-US" sz="4000" dirty="0" smtClean="0"/>
              <a:t>Eph. 5:19, I Cor. 11-16</a:t>
            </a:r>
          </a:p>
          <a:p>
            <a:r>
              <a:rPr lang="en-US" sz="4000" dirty="0" smtClean="0"/>
              <a:t>II Peter 1:3-7</a:t>
            </a:r>
          </a:p>
          <a:p>
            <a:r>
              <a:rPr lang="en-US" sz="4000" dirty="0" smtClean="0"/>
              <a:t>Matt. 5:44; 6:14; I Tim. 2:4</a:t>
            </a:r>
          </a:p>
          <a:p>
            <a:pPr marL="0" indent="0" algn="ctr">
              <a:buNone/>
            </a:pPr>
            <a:r>
              <a:rPr lang="en-US" sz="6000" b="1" dirty="0" smtClean="0"/>
              <a:t>THIS ISN’T A GAME FOLKS!!!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300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38</TotalTime>
  <Words>96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The Heavenly Riches Pyramid</vt:lpstr>
      <vt:lpstr>PowerPoint Presentation</vt:lpstr>
      <vt:lpstr>The Heavenly Riches Pyramid</vt:lpstr>
      <vt:lpstr>The Heavenly Riches Pyramid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Heavenly Riches Pyramid</dc:title>
  <dc:creator>Chris Pressnell</dc:creator>
  <cp:lastModifiedBy>Chris Pressnell</cp:lastModifiedBy>
  <cp:revision>4</cp:revision>
  <dcterms:created xsi:type="dcterms:W3CDTF">2016-07-17T05:15:41Z</dcterms:created>
  <dcterms:modified xsi:type="dcterms:W3CDTF">2016-07-17T05:54:26Z</dcterms:modified>
</cp:coreProperties>
</file>