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332E-619F-412A-836E-D23CFB6A46F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7230-6950-4908-B9BC-6D5FA1B3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24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CC00"/>
                </a:solidFill>
                <a:latin typeface="Copperplate Gothic Bold" panose="020E0705020206020404" pitchFamily="34" charset="0"/>
              </a:rPr>
              <a:t>Chosen to Lose</a:t>
            </a:r>
            <a:endParaRPr lang="en-US" sz="6600" b="1" i="1" dirty="0">
              <a:solidFill>
                <a:srgbClr val="FFCC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81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Text: Act 9:15-16</a:t>
            </a:r>
          </a:p>
          <a:p>
            <a:r>
              <a:rPr lang="en-US" sz="4800" b="1" dirty="0" smtClean="0">
                <a:solidFill>
                  <a:srgbClr val="FFCC00"/>
                </a:solidFill>
              </a:rPr>
              <a:t>Jesus discusses this concept: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Luke 9:23-26 (Also Matt. 16 and Mark 8)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Matt. 10:38-39</a:t>
            </a:r>
          </a:p>
          <a:p>
            <a:r>
              <a:rPr lang="en-US" sz="4800" b="1" dirty="0" smtClean="0">
                <a:solidFill>
                  <a:srgbClr val="FFCC00"/>
                </a:solidFill>
              </a:rPr>
              <a:t>Lose ourselves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Old lives- Eph. 4:22-5:8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Old influences- I Cor. 15:33, Matt. 10:38-39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Old thoughts- Col. 3:1-2</a:t>
            </a:r>
          </a:p>
          <a:p>
            <a:pPr marL="457200" lvl="1" indent="0">
              <a:buNone/>
            </a:pPr>
            <a:endParaRPr lang="en-US" sz="4000" dirty="0" smtClean="0">
              <a:solidFill>
                <a:srgbClr val="FFCC00"/>
              </a:solidFill>
            </a:endParaRPr>
          </a:p>
          <a:p>
            <a:endParaRPr lang="en-US" sz="4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1" dirty="0">
                <a:solidFill>
                  <a:srgbClr val="FFCC00"/>
                </a:solidFill>
                <a:latin typeface="Copperplate Gothic Bold" panose="020E0705020206020404" pitchFamily="34" charset="0"/>
              </a:rPr>
              <a:t>Chosen to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66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C00"/>
                </a:solidFill>
              </a:rPr>
              <a:t>This truly became the reality for </a:t>
            </a:r>
            <a:r>
              <a:rPr lang="en-US" sz="4800" b="1" dirty="0" smtClean="0">
                <a:solidFill>
                  <a:srgbClr val="FFCC00"/>
                </a:solidFill>
              </a:rPr>
              <a:t>PAUL!</a:t>
            </a:r>
          </a:p>
          <a:p>
            <a:pPr lvl="1"/>
            <a:r>
              <a:rPr lang="en-US" sz="4400" b="1" dirty="0" smtClean="0">
                <a:solidFill>
                  <a:srgbClr val="FFCC00"/>
                </a:solidFill>
              </a:rPr>
              <a:t>Look at our text again.</a:t>
            </a:r>
          </a:p>
          <a:p>
            <a:pPr lvl="1"/>
            <a:r>
              <a:rPr lang="en-US" sz="4400" b="1" dirty="0" smtClean="0">
                <a:solidFill>
                  <a:srgbClr val="FFCC00"/>
                </a:solidFill>
              </a:rPr>
              <a:t>He lost it all- Phil. 3:7-8</a:t>
            </a:r>
          </a:p>
          <a:p>
            <a:pPr lvl="2"/>
            <a:r>
              <a:rPr lang="en-US" sz="4000" b="1" dirty="0" smtClean="0">
                <a:solidFill>
                  <a:srgbClr val="FFCC00"/>
                </a:solidFill>
              </a:rPr>
              <a:t>His former life</a:t>
            </a:r>
          </a:p>
          <a:p>
            <a:pPr lvl="2"/>
            <a:r>
              <a:rPr lang="en-US" sz="4000" b="1" dirty="0" smtClean="0">
                <a:solidFill>
                  <a:srgbClr val="FFCC00"/>
                </a:solidFill>
              </a:rPr>
              <a:t>His former success</a:t>
            </a:r>
          </a:p>
          <a:p>
            <a:pPr lvl="2"/>
            <a:r>
              <a:rPr lang="en-US" sz="4000" b="1" dirty="0" smtClean="0">
                <a:solidFill>
                  <a:srgbClr val="FFCC00"/>
                </a:solidFill>
              </a:rPr>
              <a:t>His former riches</a:t>
            </a:r>
          </a:p>
          <a:p>
            <a:pPr lvl="2"/>
            <a:r>
              <a:rPr lang="en-US" sz="4000" b="1" dirty="0" smtClean="0">
                <a:solidFill>
                  <a:srgbClr val="FFCC00"/>
                </a:solidFill>
              </a:rPr>
              <a:t>His former status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1" dirty="0">
                <a:solidFill>
                  <a:srgbClr val="FFCC00"/>
                </a:solidFill>
                <a:latin typeface="Copperplate Gothic Bold" panose="020E0705020206020404" pitchFamily="34" charset="0"/>
              </a:rPr>
              <a:t>Chosen to Lose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665178" cy="45864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CONCLUSION: </a:t>
            </a:r>
            <a:r>
              <a:rPr lang="en-US" sz="4000" i="1" dirty="0" smtClean="0">
                <a:solidFill>
                  <a:srgbClr val="FFCC00"/>
                </a:solidFill>
              </a:rPr>
              <a:t>Can we say like Paul…..</a:t>
            </a:r>
            <a:endParaRPr lang="en-US" sz="4000" dirty="0" smtClean="0">
              <a:solidFill>
                <a:srgbClr val="FFCC00"/>
              </a:solidFill>
            </a:endParaRP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God my happiness is not important.- Phil. 4:11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God my success is not important.- I Cor. 2:2</a:t>
            </a:r>
          </a:p>
          <a:p>
            <a:pPr lvl="1"/>
            <a:r>
              <a:rPr lang="en-US" sz="3600" dirty="0" smtClean="0">
                <a:solidFill>
                  <a:srgbClr val="FFCC00"/>
                </a:solidFill>
              </a:rPr>
              <a:t>God my riches and my reputation are not important.- I Cor. 4:9-13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Let me just boast in the cross of Christ- Gal. 6:14 </a:t>
            </a:r>
            <a:r>
              <a:rPr lang="en-US" sz="4000" b="1" dirty="0" smtClean="0">
                <a:solidFill>
                  <a:srgbClr val="FFCC00"/>
                </a:solidFill>
                <a:latin typeface="Century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i="1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HOW GOOD A LOSER ARE YOU?</a:t>
            </a:r>
          </a:p>
          <a:p>
            <a:pPr marL="457200" lvl="1" indent="0">
              <a:buNone/>
            </a:pPr>
            <a:endParaRPr lang="en-US" sz="36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149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Century</vt:lpstr>
      <vt:lpstr>Copperplate Gothic Bold</vt:lpstr>
      <vt:lpstr>Office Theme</vt:lpstr>
      <vt:lpstr>PowerPoint Presentation</vt:lpstr>
      <vt:lpstr>PowerPoint Presentation</vt:lpstr>
      <vt:lpstr>Chosen to Lose</vt:lpstr>
      <vt:lpstr>Chosen to Lose</vt:lpstr>
      <vt:lpstr>Chosen to Lose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Heavenly Riches Pyramid</dc:title>
  <dc:creator>Chris Pressnell</dc:creator>
  <cp:lastModifiedBy>Chris Pressnell</cp:lastModifiedBy>
  <cp:revision>14</cp:revision>
  <cp:lastPrinted>2016-07-17T05:58:17Z</cp:lastPrinted>
  <dcterms:created xsi:type="dcterms:W3CDTF">2016-07-17T05:15:41Z</dcterms:created>
  <dcterms:modified xsi:type="dcterms:W3CDTF">2016-07-17T21:46:22Z</dcterms:modified>
</cp:coreProperties>
</file>