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FC7835-500A-426C-B1F6-7A303A2A4019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E8F62FA-FEC8-49F0-B1DA-103CDE322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DEEP IS YOUR FAITH?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Mark 8:22-26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800100"/>
          </a:xfrm>
        </p:spPr>
        <p:txBody>
          <a:bodyPr/>
          <a:lstStyle/>
          <a:p>
            <a:r>
              <a:rPr lang="en-US" dirty="0" smtClean="0"/>
              <a:t>HOW DEEP IS YOUR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Consider the unusual nature of this miracle.</a:t>
            </a:r>
          </a:p>
          <a:p>
            <a:r>
              <a:rPr lang="en-US" sz="3000" dirty="0" smtClean="0"/>
              <a:t>It wasn’t unusual for Jesus to heal the blind.</a:t>
            </a:r>
          </a:p>
          <a:p>
            <a:pPr lvl="1"/>
            <a:r>
              <a:rPr lang="en-US" sz="3000" dirty="0" smtClean="0"/>
              <a:t>He did this on many occasions.</a:t>
            </a:r>
          </a:p>
          <a:p>
            <a:pPr lvl="1"/>
            <a:r>
              <a:rPr lang="en-US" sz="3000" dirty="0" smtClean="0"/>
              <a:t>Matt. 9; Matt. 20; Luke 18; John 9.</a:t>
            </a:r>
          </a:p>
          <a:p>
            <a:r>
              <a:rPr lang="en-US" sz="3000" dirty="0" smtClean="0"/>
              <a:t>The majority of the healings were immediate.</a:t>
            </a:r>
          </a:p>
          <a:p>
            <a:r>
              <a:rPr lang="en-US" sz="3000" dirty="0" smtClean="0"/>
              <a:t>Why was this one a little different?</a:t>
            </a:r>
          </a:p>
          <a:p>
            <a:pPr lvl="1"/>
            <a:r>
              <a:rPr lang="en-US" sz="3000" dirty="0" smtClean="0"/>
              <a:t>This served as a sign- John 20:30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800100"/>
          </a:xfrm>
        </p:spPr>
        <p:txBody>
          <a:bodyPr/>
          <a:lstStyle/>
          <a:p>
            <a:r>
              <a:rPr lang="en-US" dirty="0" smtClean="0"/>
              <a:t>HOW DEEP IS YOUR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502152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Healing this blind man served as……</a:t>
            </a:r>
          </a:p>
          <a:p>
            <a:pPr algn="ctr">
              <a:buNone/>
            </a:pPr>
            <a:r>
              <a:rPr lang="en-US" sz="4000" b="1" dirty="0" smtClean="0"/>
              <a:t>AN ANALOGY</a:t>
            </a:r>
          </a:p>
          <a:p>
            <a:r>
              <a:rPr lang="en-US" sz="3600" dirty="0" smtClean="0"/>
              <a:t>Their </a:t>
            </a:r>
            <a:r>
              <a:rPr lang="en-US" sz="3600" b="1" u="sng" dirty="0" smtClean="0"/>
              <a:t>understanding</a:t>
            </a:r>
            <a:r>
              <a:rPr lang="en-US" sz="3600" dirty="0" smtClean="0"/>
              <a:t> of Jesus was foggy.</a:t>
            </a:r>
          </a:p>
          <a:p>
            <a:r>
              <a:rPr lang="en-US" sz="3600" dirty="0" smtClean="0"/>
              <a:t>This is apparent earlier in Mark 8.</a:t>
            </a:r>
          </a:p>
          <a:p>
            <a:r>
              <a:rPr lang="en-US" sz="3600" dirty="0" smtClean="0"/>
              <a:t>All this happens ahead of Peter’s confession.</a:t>
            </a:r>
            <a:r>
              <a:rPr lang="en-US" sz="3200" i="1" dirty="0" smtClean="0"/>
              <a:t> 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800100"/>
          </a:xfrm>
        </p:spPr>
        <p:txBody>
          <a:bodyPr/>
          <a:lstStyle/>
          <a:p>
            <a:r>
              <a:rPr lang="en-US" dirty="0" smtClean="0"/>
              <a:t>HOW DEEP IS YOUR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Healing this blind man served as……</a:t>
            </a:r>
          </a:p>
          <a:p>
            <a:pPr algn="ctr">
              <a:buNone/>
            </a:pPr>
            <a:r>
              <a:rPr lang="en-US" sz="3600" b="1" dirty="0" smtClean="0"/>
              <a:t>AN EXAMPLE OF GROWING FAITH</a:t>
            </a:r>
          </a:p>
          <a:p>
            <a:r>
              <a:rPr lang="en-US" sz="3200" dirty="0" smtClean="0"/>
              <a:t>Our faith cannot be our </a:t>
            </a:r>
            <a:r>
              <a:rPr lang="en-US" sz="3200" b="1" u="sng" dirty="0" smtClean="0"/>
              <a:t>friend’s</a:t>
            </a:r>
            <a:r>
              <a:rPr lang="en-US" sz="3200" dirty="0" smtClean="0"/>
              <a:t> faith.</a:t>
            </a:r>
          </a:p>
          <a:p>
            <a:r>
              <a:rPr lang="en-US" sz="3200" dirty="0" smtClean="0"/>
              <a:t>We don’t even know if this man had </a:t>
            </a:r>
            <a:r>
              <a:rPr lang="en-US" sz="3200" b="1" u="sng" dirty="0" smtClean="0"/>
              <a:t>faith.</a:t>
            </a:r>
            <a:endParaRPr lang="en-US" sz="3200" dirty="0" smtClean="0"/>
          </a:p>
          <a:p>
            <a:r>
              <a:rPr lang="en-US" sz="3200" dirty="0" smtClean="0"/>
              <a:t>Why did God wait to give Abraham a </a:t>
            </a:r>
            <a:r>
              <a:rPr lang="en-US" sz="3200" b="1" u="sng" dirty="0" smtClean="0"/>
              <a:t>son</a:t>
            </a:r>
            <a:r>
              <a:rPr lang="en-US" sz="3200" dirty="0" smtClean="0"/>
              <a:t> through </a:t>
            </a:r>
            <a:r>
              <a:rPr lang="en-US" sz="3200" b="1" u="sng" dirty="0" smtClean="0"/>
              <a:t>Sarah.</a:t>
            </a:r>
            <a:endParaRPr lang="en-US" sz="3200" b="1" dirty="0" smtClean="0"/>
          </a:p>
          <a:p>
            <a:pPr lvl="1"/>
            <a:r>
              <a:rPr lang="en-US" sz="3000" b="1" dirty="0" smtClean="0"/>
              <a:t>Gen. 17 (also Heb. 11:13)</a:t>
            </a:r>
            <a:endParaRPr lang="en-US" sz="3000" dirty="0" smtClean="0"/>
          </a:p>
          <a:p>
            <a:pPr algn="ctr">
              <a:buNone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00100"/>
          </a:xfrm>
        </p:spPr>
        <p:txBody>
          <a:bodyPr/>
          <a:lstStyle/>
          <a:p>
            <a:r>
              <a:rPr lang="en-US" dirty="0" smtClean="0"/>
              <a:t>HOW DEEP IS YOUR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382000" cy="3502152"/>
          </a:xfrm>
        </p:spPr>
        <p:txBody>
          <a:bodyPr>
            <a:normAutofit/>
          </a:bodyPr>
          <a:lstStyle/>
          <a:p>
            <a:r>
              <a:rPr lang="en-US" i="1" dirty="0" smtClean="0"/>
              <a:t>Healing this blind man served as……</a:t>
            </a:r>
          </a:p>
          <a:p>
            <a:pPr algn="ctr">
              <a:buNone/>
            </a:pPr>
            <a:r>
              <a:rPr lang="en-US" sz="3600" b="1" dirty="0" smtClean="0"/>
              <a:t>A LESSON FOR US</a:t>
            </a:r>
          </a:p>
          <a:p>
            <a:r>
              <a:rPr lang="en-US" sz="3200" dirty="0" smtClean="0"/>
              <a:t>The more you let Jesus touch you the clearer that you will see.</a:t>
            </a:r>
          </a:p>
          <a:p>
            <a:pPr lvl="1"/>
            <a:r>
              <a:rPr lang="en-US" sz="3000" b="1" u="sng" dirty="0" smtClean="0"/>
              <a:t>Reading</a:t>
            </a:r>
            <a:r>
              <a:rPr lang="en-US" sz="3000" b="1" dirty="0" smtClean="0"/>
              <a:t> </a:t>
            </a:r>
            <a:r>
              <a:rPr lang="en-US" sz="3000" dirty="0" smtClean="0"/>
              <a:t>his word- II Tim. 3:14-17</a:t>
            </a:r>
          </a:p>
          <a:p>
            <a:pPr lvl="1"/>
            <a:r>
              <a:rPr lang="en-US" sz="3000" b="1" u="sng" dirty="0" smtClean="0"/>
              <a:t>Obeying </a:t>
            </a:r>
            <a:r>
              <a:rPr lang="en-US" sz="3000" dirty="0" smtClean="0"/>
              <a:t>his word- Heb. 4:12, I Tim. 4:13-15</a:t>
            </a:r>
            <a:endParaRPr lang="en-US" sz="3000" b="1" u="sng" dirty="0" smtClean="0"/>
          </a:p>
          <a:p>
            <a:pPr algn="ctr"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220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 2</vt:lpstr>
      <vt:lpstr>Urban</vt:lpstr>
      <vt:lpstr>HOW DEEP IS YOUR FAITH?</vt:lpstr>
      <vt:lpstr>HOW DEEP IS YOUR FAITH?</vt:lpstr>
      <vt:lpstr>HOW DEEP IS YOUR FAITH?</vt:lpstr>
      <vt:lpstr>HOW DEEP IS YOUR FAITH?</vt:lpstr>
      <vt:lpstr>HOW DEEP IS YOUR FAITH?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DEEP IS YOUR FAITH?</dc:title>
  <dc:creator>CPressnell</dc:creator>
  <cp:lastModifiedBy>Chris Pressnell</cp:lastModifiedBy>
  <cp:revision>5</cp:revision>
  <dcterms:created xsi:type="dcterms:W3CDTF">2016-07-03T09:47:50Z</dcterms:created>
  <dcterms:modified xsi:type="dcterms:W3CDTF">2016-07-03T14:01:26Z</dcterms:modified>
</cp:coreProperties>
</file>