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ARE YOU THAT GUY?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Mark 7:31-37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1751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prstClr val="white"/>
                </a:solidFill>
              </a:rPr>
              <a:t>ARE YOU THAT GUY?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2096063"/>
            <a:ext cx="10770205" cy="4214425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The healing of the </a:t>
            </a:r>
            <a:r>
              <a:rPr lang="en-US" sz="3600" b="1" u="sng" dirty="0" smtClean="0"/>
              <a:t>blind</a:t>
            </a:r>
            <a:r>
              <a:rPr lang="en-US" sz="3600" dirty="0" smtClean="0"/>
              <a:t> man with a </a:t>
            </a:r>
            <a:r>
              <a:rPr lang="en-US" sz="3600" b="1" u="sng" dirty="0" smtClean="0"/>
              <a:t>speech impediment.</a:t>
            </a:r>
          </a:p>
          <a:p>
            <a:r>
              <a:rPr lang="en-US" sz="3600" dirty="0" smtClean="0"/>
              <a:t>Jesus charged the people </a:t>
            </a:r>
            <a:r>
              <a:rPr lang="en-US" sz="3600" b="1" u="sng" dirty="0" smtClean="0"/>
              <a:t>not to proclaim it</a:t>
            </a:r>
            <a:r>
              <a:rPr lang="en-US" sz="3600" dirty="0" smtClean="0"/>
              <a:t>.</a:t>
            </a:r>
          </a:p>
          <a:p>
            <a:r>
              <a:rPr lang="en-US" sz="3600" i="1" dirty="0" err="1" smtClean="0"/>
              <a:t>Diastellomai</a:t>
            </a:r>
            <a:r>
              <a:rPr lang="en-US" sz="3600" dirty="0" smtClean="0"/>
              <a:t> means “that which is </a:t>
            </a:r>
            <a:r>
              <a:rPr lang="en-US" sz="3600" b="1" u="sng" dirty="0" smtClean="0"/>
              <a:t>commanded</a:t>
            </a:r>
            <a:r>
              <a:rPr lang="en-US" sz="3600" dirty="0" smtClean="0"/>
              <a:t>.”</a:t>
            </a:r>
          </a:p>
          <a:p>
            <a:r>
              <a:rPr lang="en-US" sz="3600" dirty="0" smtClean="0"/>
              <a:t>Do you have a hard time following other’s instructions?</a:t>
            </a:r>
            <a:endParaRPr lang="en-US" sz="3400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7221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prstClr val="white"/>
                </a:solidFill>
              </a:rPr>
              <a:t>ARE YOU THAT GUY?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622" y="2096064"/>
            <a:ext cx="11119556" cy="434989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THIS STORY REFLECTS THE SAD REALITY OF </a:t>
            </a:r>
            <a:r>
              <a:rPr lang="en-US" sz="3600" b="1" u="sng" dirty="0" smtClean="0"/>
              <a:t>SPIRITUAL OBEDIENCE</a:t>
            </a:r>
            <a:r>
              <a:rPr lang="en-US" sz="3600" dirty="0" smtClean="0"/>
              <a:t>.</a:t>
            </a:r>
          </a:p>
          <a:p>
            <a:pPr lvl="1"/>
            <a:r>
              <a:rPr lang="en-US" sz="3400" dirty="0"/>
              <a:t>He strictly charged them and they were </a:t>
            </a:r>
            <a:r>
              <a:rPr lang="en-US" sz="3400" b="1" u="sng" dirty="0"/>
              <a:t>rebellious</a:t>
            </a:r>
            <a:r>
              <a:rPr lang="en-US" sz="3400" dirty="0"/>
              <a:t>.</a:t>
            </a:r>
          </a:p>
          <a:p>
            <a:pPr lvl="1"/>
            <a:r>
              <a:rPr lang="en-US" sz="3400" dirty="0"/>
              <a:t>Some may think the people had good </a:t>
            </a:r>
            <a:r>
              <a:rPr lang="en-US" sz="3400" b="1" u="sng" dirty="0"/>
              <a:t>intentions</a:t>
            </a:r>
            <a:r>
              <a:rPr lang="en-US" sz="3400" dirty="0"/>
              <a:t>.</a:t>
            </a:r>
          </a:p>
          <a:p>
            <a:pPr lvl="1"/>
            <a:r>
              <a:rPr lang="en-US" sz="3400" dirty="0"/>
              <a:t>Thought Jesus was just being </a:t>
            </a:r>
            <a:r>
              <a:rPr lang="en-US" sz="3400" b="1" u="sng" dirty="0" smtClean="0"/>
              <a:t>humble</a:t>
            </a:r>
            <a:r>
              <a:rPr lang="en-US" sz="3400" dirty="0" smtClean="0"/>
              <a:t>.</a:t>
            </a:r>
            <a:endParaRPr lang="en-US" sz="3400" b="1" u="sng" dirty="0"/>
          </a:p>
          <a:p>
            <a:r>
              <a:rPr lang="en-US" sz="3600" dirty="0" smtClean="0"/>
              <a:t>Jesus has his reasons!!!!!</a:t>
            </a:r>
          </a:p>
        </p:txBody>
      </p:sp>
    </p:spTree>
    <p:extLst>
      <p:ext uri="{BB962C8B-B14F-4D97-AF65-F5344CB8AC3E}">
        <p14:creationId xmlns:p14="http://schemas.microsoft.com/office/powerpoint/2010/main" val="21614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prstClr val="white"/>
                </a:solidFill>
              </a:rPr>
              <a:t>ARE YOU THAT GUY?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934" y="2096063"/>
            <a:ext cx="11627556" cy="4316026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THE PARADOX OF THIS TEXT IS MIND-BOGGLING</a:t>
            </a:r>
          </a:p>
          <a:p>
            <a:pPr lvl="1"/>
            <a:r>
              <a:rPr lang="en-US" sz="3400" dirty="0"/>
              <a:t>The people admitted that Jesus “</a:t>
            </a:r>
            <a:r>
              <a:rPr lang="en-US" sz="3400" b="1" u="sng" dirty="0"/>
              <a:t>had done all things well</a:t>
            </a:r>
            <a:r>
              <a:rPr lang="en-US" sz="3400" dirty="0"/>
              <a:t>.”</a:t>
            </a:r>
          </a:p>
          <a:p>
            <a:pPr lvl="1"/>
            <a:r>
              <a:rPr lang="en-US" sz="3400" dirty="0"/>
              <a:t>But they chose to </a:t>
            </a:r>
            <a:r>
              <a:rPr lang="en-US" sz="3400" b="1" u="sng" dirty="0"/>
              <a:t>ignore</a:t>
            </a:r>
            <a:r>
              <a:rPr lang="en-US" sz="3400" dirty="0"/>
              <a:t> and </a:t>
            </a:r>
            <a:r>
              <a:rPr lang="en-US" sz="3400" b="1" u="sng" dirty="0"/>
              <a:t>disobey</a:t>
            </a:r>
            <a:r>
              <a:rPr lang="en-US" sz="3400" dirty="0"/>
              <a:t> him. </a:t>
            </a:r>
          </a:p>
          <a:p>
            <a:pPr lvl="1"/>
            <a:r>
              <a:rPr lang="en-US" sz="3400" dirty="0"/>
              <a:t>They refuse to listen to the perfect one.</a:t>
            </a:r>
          </a:p>
          <a:p>
            <a:r>
              <a:rPr lang="en-US" sz="3600" dirty="0" smtClean="0"/>
              <a:t>Conclusion: These people are what can be described as </a:t>
            </a:r>
            <a:r>
              <a:rPr lang="en-US" sz="3600" b="1" u="sng" dirty="0" smtClean="0"/>
              <a:t>stiff-necked</a:t>
            </a:r>
            <a:r>
              <a:rPr lang="en-US" sz="3600" dirty="0" smtClean="0"/>
              <a:t>- Acts 7.</a:t>
            </a:r>
          </a:p>
        </p:txBody>
      </p:sp>
    </p:spTree>
    <p:extLst>
      <p:ext uri="{BB962C8B-B14F-4D97-AF65-F5344CB8AC3E}">
        <p14:creationId xmlns:p14="http://schemas.microsoft.com/office/powerpoint/2010/main" val="380937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28</TotalTime>
  <Words>151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Bookman Old Style</vt:lpstr>
      <vt:lpstr>Rockwell</vt:lpstr>
      <vt:lpstr>Damask</vt:lpstr>
      <vt:lpstr>ARE YOU THAT GUY?</vt:lpstr>
      <vt:lpstr>ARE YOU THAT GUY?</vt:lpstr>
      <vt:lpstr>ARE YOU THAT GUY?</vt:lpstr>
      <vt:lpstr>ARE YOU THAT GUY?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THAT GUY?</dc:title>
  <dc:creator>Chris Pressnell</dc:creator>
  <cp:lastModifiedBy>Chris Pressnell</cp:lastModifiedBy>
  <cp:revision>4</cp:revision>
  <dcterms:created xsi:type="dcterms:W3CDTF">2016-07-03T11:30:40Z</dcterms:created>
  <dcterms:modified xsi:type="dcterms:W3CDTF">2016-07-03T11:59:21Z</dcterms:modified>
</cp:coreProperties>
</file>