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Success: Paul’s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Philippians 3:12-14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979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88" y="642594"/>
            <a:ext cx="10097911" cy="1310384"/>
          </a:xfrm>
        </p:spPr>
        <p:txBody>
          <a:bodyPr>
            <a:noAutofit/>
          </a:bodyPr>
          <a:lstStyle/>
          <a:p>
            <a:r>
              <a:rPr lang="en-US" sz="4400" cap="all" spc="-100" dirty="0">
                <a:solidFill>
                  <a:prstClr val="white"/>
                </a:solidFill>
              </a:rPr>
              <a:t>Success: Paul’s Formula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288" y="2077156"/>
            <a:ext cx="10097911" cy="41543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Dissatisfaction</a:t>
            </a:r>
          </a:p>
          <a:p>
            <a:r>
              <a:rPr lang="en-US" sz="3600" dirty="0" smtClean="0"/>
              <a:t>Phil. 3:12</a:t>
            </a:r>
          </a:p>
          <a:p>
            <a:r>
              <a:rPr lang="en-US" sz="3600" dirty="0" smtClean="0"/>
              <a:t>We should never be satisfied with who we are.</a:t>
            </a:r>
          </a:p>
          <a:p>
            <a:r>
              <a:rPr lang="en-US" sz="3600" dirty="0" smtClean="0"/>
              <a:t>Rom. 7:18-19</a:t>
            </a:r>
          </a:p>
          <a:p>
            <a:r>
              <a:rPr lang="en-US" sz="3600" dirty="0" smtClean="0"/>
              <a:t>Phil. 3:20-21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9791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all" spc="-100" dirty="0">
                <a:solidFill>
                  <a:prstClr val="white"/>
                </a:solidFill>
              </a:rPr>
              <a:t>Success: Paul’s Formula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Devotion</a:t>
            </a:r>
          </a:p>
          <a:p>
            <a:r>
              <a:rPr lang="en-US" sz="3600" dirty="0" smtClean="0"/>
              <a:t>Phil. 3:13</a:t>
            </a:r>
          </a:p>
          <a:p>
            <a:r>
              <a:rPr lang="en-US" sz="3600" dirty="0" smtClean="0"/>
              <a:t>Gen. 29</a:t>
            </a:r>
            <a:endParaRPr lang="en-US" sz="3600" dirty="0" smtClean="0"/>
          </a:p>
          <a:p>
            <a:r>
              <a:rPr lang="en-US" sz="3600" dirty="0" smtClean="0"/>
              <a:t>II Cor. 12:15</a:t>
            </a:r>
          </a:p>
          <a:p>
            <a:r>
              <a:rPr lang="en-US" sz="3600" dirty="0" smtClean="0"/>
              <a:t>John 14:15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98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all" spc="-100" dirty="0">
                <a:solidFill>
                  <a:prstClr val="white"/>
                </a:solidFill>
              </a:rPr>
              <a:t>Success: Paul’s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Direction</a:t>
            </a:r>
          </a:p>
          <a:p>
            <a:r>
              <a:rPr lang="en-US" sz="3600" dirty="0" smtClean="0"/>
              <a:t>Phil. 3:13</a:t>
            </a:r>
          </a:p>
          <a:p>
            <a:r>
              <a:rPr lang="en-US" sz="3600" dirty="0" smtClean="0"/>
              <a:t>Jeremiah 7:24</a:t>
            </a:r>
          </a:p>
          <a:p>
            <a:r>
              <a:rPr lang="en-US" sz="3600" dirty="0" smtClean="0"/>
              <a:t>II Tim. 1:12</a:t>
            </a:r>
          </a:p>
          <a:p>
            <a:r>
              <a:rPr lang="en-US" sz="3600" dirty="0" smtClean="0"/>
              <a:t>Forget about your past failures.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310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all" spc="-100" dirty="0">
                <a:solidFill>
                  <a:prstClr val="white"/>
                </a:solidFill>
              </a:rPr>
              <a:t>Success: Paul’s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Determination</a:t>
            </a:r>
          </a:p>
          <a:p>
            <a:r>
              <a:rPr lang="en-US" sz="3600" dirty="0" smtClean="0"/>
              <a:t>Phil. 3:14</a:t>
            </a:r>
          </a:p>
          <a:p>
            <a:r>
              <a:rPr lang="en-US" sz="3600" dirty="0" smtClean="0"/>
              <a:t>Gen. </a:t>
            </a:r>
            <a:r>
              <a:rPr lang="en-US" sz="3600" dirty="0" smtClean="0"/>
              <a:t>6- Noah’s determination</a:t>
            </a:r>
          </a:p>
          <a:p>
            <a:r>
              <a:rPr lang="en-US" sz="3600" dirty="0" smtClean="0"/>
              <a:t>I Cor. 2:2</a:t>
            </a:r>
          </a:p>
          <a:p>
            <a:r>
              <a:rPr lang="en-US" sz="3600" dirty="0" smtClean="0"/>
              <a:t>Isaiah 50:7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648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198</TotalTime>
  <Words>86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Savon</vt:lpstr>
      <vt:lpstr>Success: Paul’s Formula</vt:lpstr>
      <vt:lpstr>Success: Paul’s Formula</vt:lpstr>
      <vt:lpstr>Success: Paul’s Formula</vt:lpstr>
      <vt:lpstr>Success: Paul’s Formula</vt:lpstr>
      <vt:lpstr>Success: Paul’s Formula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I do what is pleasing to God</dc:title>
  <dc:creator>Chris Pressnell</dc:creator>
  <cp:lastModifiedBy>Chris Pressnell</cp:lastModifiedBy>
  <cp:revision>7</cp:revision>
  <dcterms:created xsi:type="dcterms:W3CDTF">2016-06-12T13:41:02Z</dcterms:created>
  <dcterms:modified xsi:type="dcterms:W3CDTF">2016-06-12T21:50:46Z</dcterms:modified>
</cp:coreProperties>
</file>