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C107-D6C0-4076-96C9-CF8CDB0802AA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56AA-205D-4D51-94E6-76967903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7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C107-D6C0-4076-96C9-CF8CDB0802AA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56AA-205D-4D51-94E6-76967903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4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C107-D6C0-4076-96C9-CF8CDB0802AA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56AA-205D-4D51-94E6-76967903FEA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9676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C107-D6C0-4076-96C9-CF8CDB0802AA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56AA-205D-4D51-94E6-76967903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35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C107-D6C0-4076-96C9-CF8CDB0802AA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56AA-205D-4D51-94E6-76967903FEA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8816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C107-D6C0-4076-96C9-CF8CDB0802AA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56AA-205D-4D51-94E6-76967903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41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C107-D6C0-4076-96C9-CF8CDB0802AA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56AA-205D-4D51-94E6-76967903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3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C107-D6C0-4076-96C9-CF8CDB0802AA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56AA-205D-4D51-94E6-76967903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6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C107-D6C0-4076-96C9-CF8CDB0802AA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56AA-205D-4D51-94E6-76967903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2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C107-D6C0-4076-96C9-CF8CDB0802AA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56AA-205D-4D51-94E6-76967903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5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C107-D6C0-4076-96C9-CF8CDB0802AA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56AA-205D-4D51-94E6-76967903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1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C107-D6C0-4076-96C9-CF8CDB0802AA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56AA-205D-4D51-94E6-76967903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6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C107-D6C0-4076-96C9-CF8CDB0802AA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56AA-205D-4D51-94E6-76967903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9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C107-D6C0-4076-96C9-CF8CDB0802AA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56AA-205D-4D51-94E6-76967903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C107-D6C0-4076-96C9-CF8CDB0802AA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56AA-205D-4D51-94E6-76967903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5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C107-D6C0-4076-96C9-CF8CDB0802AA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56AA-205D-4D51-94E6-76967903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4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EC107-D6C0-4076-96C9-CF8CDB0802AA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7956AA-205D-4D51-94E6-76967903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7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Miraculous spiritual gifts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 Corinthians 12:7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576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effectLst/>
              </a:rPr>
              <a:t>Miraculous spiritual gifts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6775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solidFill>
                  <a:prstClr val="black"/>
                </a:solidFill>
              </a:rPr>
              <a:t>THE SPECIFIC GIFTS IDENTIFIED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</a:rPr>
              <a:t>Word of Wisdom- (John 16:13, II Peter 3:15)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</a:rPr>
              <a:t>Word of Knowledge- (Romans 15:14)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</a:rPr>
              <a:t>Faith- (Matt. 17:20, Matt. 21:21, I Cor. 13:2)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</a:rPr>
              <a:t>Healing- (Mark 3:14-15, Mark 16:15-18)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</a:rPr>
              <a:t>Miracles- (Acts 13:5-12)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</a:rPr>
              <a:t>Prophecy- (Acts 11:27-28, Acts 21:11-12)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</a:rPr>
              <a:t>Discernment- (I John 4:1)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</a:rPr>
              <a:t>Tongues- (Acts 2:4-11, I Cor. 14:7-11)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9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effectLst/>
              </a:rPr>
              <a:t>Miraculous spiritual gifts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4508"/>
          </a:xfrm>
        </p:spPr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</a:pPr>
            <a:r>
              <a:rPr lang="en-US" sz="4000" dirty="0" smtClean="0">
                <a:effectLst/>
              </a:rPr>
              <a:t>WHAT WAS THE PURPOSE </a:t>
            </a:r>
          </a:p>
          <a:p>
            <a:pPr marL="457200" lvl="1">
              <a:spcBef>
                <a:spcPts val="0"/>
              </a:spcBef>
            </a:pPr>
            <a:r>
              <a:rPr lang="en-US" sz="3600" dirty="0" smtClean="0">
                <a:effectLst/>
              </a:rPr>
              <a:t>To confirm the words they spoke </a:t>
            </a:r>
          </a:p>
          <a:p>
            <a:pPr marL="914400" lvl="2">
              <a:spcBef>
                <a:spcPts val="0"/>
              </a:spcBef>
            </a:pPr>
            <a:r>
              <a:rPr lang="en-US" sz="3200" dirty="0" smtClean="0">
                <a:effectLst/>
              </a:rPr>
              <a:t>Mark 16:20 </a:t>
            </a:r>
          </a:p>
          <a:p>
            <a:pPr marL="914400" lvl="2">
              <a:spcBef>
                <a:spcPts val="0"/>
              </a:spcBef>
            </a:pPr>
            <a:r>
              <a:rPr lang="en-US" sz="3200" dirty="0" smtClean="0">
                <a:effectLst/>
              </a:rPr>
              <a:t>Hebrews 2:3-4 </a:t>
            </a:r>
          </a:p>
          <a:p>
            <a:pPr marL="457200" lvl="1">
              <a:spcBef>
                <a:spcPts val="0"/>
              </a:spcBef>
            </a:pPr>
            <a:r>
              <a:rPr lang="en-US" sz="3600" dirty="0" smtClean="0">
                <a:effectLst/>
              </a:rPr>
              <a:t>To edify the early church- I Cor. 14:15 </a:t>
            </a:r>
          </a:p>
          <a:p>
            <a:pPr marL="457200" lvl="1">
              <a:spcBef>
                <a:spcPts val="0"/>
              </a:spcBef>
            </a:pPr>
            <a:r>
              <a:rPr lang="en-US" sz="3600" dirty="0" smtClean="0">
                <a:effectLst/>
              </a:rPr>
              <a:t>To convince men to accept the gospel </a:t>
            </a:r>
          </a:p>
          <a:p>
            <a:pPr marL="914400" lvl="2">
              <a:spcBef>
                <a:spcPts val="0"/>
              </a:spcBef>
            </a:pPr>
            <a:r>
              <a:rPr lang="en-US" sz="3200" dirty="0" smtClean="0">
                <a:effectLst/>
              </a:rPr>
              <a:t>Acts 8:4-12; 10:44-48 </a:t>
            </a:r>
          </a:p>
          <a:p>
            <a:pPr marL="457200" lvl="1">
              <a:spcBef>
                <a:spcPts val="0"/>
              </a:spcBef>
            </a:pPr>
            <a:r>
              <a:rPr lang="en-US" sz="3600" dirty="0" smtClean="0">
                <a:effectLst/>
              </a:rPr>
              <a:t>To stimulate curiosity in men</a:t>
            </a:r>
          </a:p>
          <a:p>
            <a:pPr marL="914400" lvl="2">
              <a:spcBef>
                <a:spcPts val="0"/>
              </a:spcBef>
            </a:pPr>
            <a:r>
              <a:rPr lang="en-US" sz="3200" dirty="0" smtClean="0"/>
              <a:t>Acts 3:1-11</a:t>
            </a:r>
            <a:endParaRPr lang="en-US" sz="3200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9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effectLst/>
              </a:rPr>
              <a:t>Miraculous spiritual gifts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spcBef>
                <a:spcPts val="0"/>
              </a:spcBef>
            </a:pPr>
            <a:r>
              <a:rPr lang="en-US" sz="4000" dirty="0" smtClean="0">
                <a:effectLst/>
              </a:rPr>
              <a:t>WHAT WAS THEIR DURATION </a:t>
            </a:r>
          </a:p>
          <a:p>
            <a:pPr marL="457200" lvl="1">
              <a:spcBef>
                <a:spcPts val="0"/>
              </a:spcBef>
            </a:pPr>
            <a:r>
              <a:rPr lang="en-US" sz="3600" dirty="0" smtClean="0">
                <a:effectLst/>
              </a:rPr>
              <a:t>Two questions </a:t>
            </a:r>
          </a:p>
          <a:p>
            <a:pPr marL="914400" lvl="2">
              <a:spcBef>
                <a:spcPts val="0"/>
              </a:spcBef>
            </a:pPr>
            <a:r>
              <a:rPr lang="en-US" sz="3200" dirty="0" smtClean="0">
                <a:effectLst/>
              </a:rPr>
              <a:t>Do they still exist today? </a:t>
            </a:r>
          </a:p>
          <a:p>
            <a:pPr marL="914400" lvl="2">
              <a:spcBef>
                <a:spcPts val="0"/>
              </a:spcBef>
            </a:pPr>
            <a:r>
              <a:rPr lang="en-US" sz="3200" dirty="0" smtClean="0">
                <a:effectLst/>
              </a:rPr>
              <a:t>If not, then when did they end? </a:t>
            </a:r>
          </a:p>
          <a:p>
            <a:pPr marL="457200" lvl="1">
              <a:spcBef>
                <a:spcPts val="0"/>
              </a:spcBef>
            </a:pPr>
            <a:r>
              <a:rPr lang="en-US" sz="3600" dirty="0" smtClean="0">
                <a:effectLst/>
              </a:rPr>
              <a:t>I Cor. 13:8-10 </a:t>
            </a:r>
          </a:p>
          <a:p>
            <a:pPr marL="457200" lvl="1">
              <a:spcBef>
                <a:spcPts val="0"/>
              </a:spcBef>
            </a:pPr>
            <a:r>
              <a:rPr lang="en-US" sz="3600" dirty="0" smtClean="0">
                <a:effectLst/>
              </a:rPr>
              <a:t>James 1:25 </a:t>
            </a:r>
          </a:p>
          <a:p>
            <a:pPr marL="457200" lvl="1">
              <a:spcBef>
                <a:spcPts val="0"/>
              </a:spcBef>
            </a:pPr>
            <a:r>
              <a:rPr lang="en-US" sz="3600" dirty="0" smtClean="0">
                <a:effectLst/>
              </a:rPr>
              <a:t>Notice I Cor. 12:7 with II Tim. 3:16-1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2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</TotalTime>
  <Words>167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Miraculous spiritual gifts </vt:lpstr>
      <vt:lpstr>Miraculous spiritual gifts </vt:lpstr>
      <vt:lpstr>Miraculous spiritual gifts </vt:lpstr>
      <vt:lpstr>Miraculous spiritual gifts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Miraculous spiritual gifts</dc:title>
  <dc:creator>Chris Pressnell</dc:creator>
  <cp:lastModifiedBy>Chris Pressnell</cp:lastModifiedBy>
  <cp:revision>2</cp:revision>
  <dcterms:created xsi:type="dcterms:W3CDTF">2016-06-05T12:39:53Z</dcterms:created>
  <dcterms:modified xsi:type="dcterms:W3CDTF">2016-06-05T14:12:35Z</dcterms:modified>
</cp:coreProperties>
</file>