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8" r:id="rId4"/>
    <p:sldId id="257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1461-0D60-4CA3-9EEF-6ADEF3A29A97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BA28-F760-49D3-AE63-14216136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2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1461-0D60-4CA3-9EEF-6ADEF3A29A97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BA28-F760-49D3-AE63-14216136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8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1461-0D60-4CA3-9EEF-6ADEF3A29A97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BA28-F760-49D3-AE63-14216136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01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1461-0D60-4CA3-9EEF-6ADEF3A29A97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BA28-F760-49D3-AE63-14216136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51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1461-0D60-4CA3-9EEF-6ADEF3A29A97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BA28-F760-49D3-AE63-14216136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62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1461-0D60-4CA3-9EEF-6ADEF3A29A97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BA28-F760-49D3-AE63-14216136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98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1461-0D60-4CA3-9EEF-6ADEF3A29A97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BA28-F760-49D3-AE63-14216136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05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1461-0D60-4CA3-9EEF-6ADEF3A29A97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BA28-F760-49D3-AE63-14216136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39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1461-0D60-4CA3-9EEF-6ADEF3A29A97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BA28-F760-49D3-AE63-14216136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3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1461-0D60-4CA3-9EEF-6ADEF3A29A97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C49BA28-F760-49D3-AE63-14216136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6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1461-0D60-4CA3-9EEF-6ADEF3A29A97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BA28-F760-49D3-AE63-14216136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6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1461-0D60-4CA3-9EEF-6ADEF3A29A97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BA28-F760-49D3-AE63-14216136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7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1461-0D60-4CA3-9EEF-6ADEF3A29A97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BA28-F760-49D3-AE63-14216136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1461-0D60-4CA3-9EEF-6ADEF3A29A97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BA28-F760-49D3-AE63-14216136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1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1461-0D60-4CA3-9EEF-6ADEF3A29A97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BA28-F760-49D3-AE63-14216136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0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1461-0D60-4CA3-9EEF-6ADEF3A29A97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BA28-F760-49D3-AE63-14216136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5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1461-0D60-4CA3-9EEF-6ADEF3A29A97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BA28-F760-49D3-AE63-14216136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3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44C1461-0D60-4CA3-9EEF-6ADEF3A29A97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C49BA28-F760-49D3-AE63-14216136E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2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0" y="1131713"/>
            <a:ext cx="8574622" cy="26161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to have a Spiritual Family in an Unspiritual World!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Genesis 6:1-9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3205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prstClr val="black"/>
                </a:solidFill>
              </a:rPr>
              <a:t>How to have a Spiritual Family in an Unspiritual World!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President Reagan said that </a:t>
            </a:r>
            <a:r>
              <a:rPr lang="en-US" sz="3200" i="1" dirty="0" smtClean="0"/>
              <a:t>“the </a:t>
            </a:r>
            <a:r>
              <a:rPr lang="en-US" sz="3200" b="1" i="1" u="sng" dirty="0" smtClean="0"/>
              <a:t>family</a:t>
            </a:r>
            <a:r>
              <a:rPr lang="en-US" sz="3200" i="1" dirty="0"/>
              <a:t> </a:t>
            </a:r>
            <a:r>
              <a:rPr lang="en-US" sz="3200" i="1" dirty="0" smtClean="0"/>
              <a:t>has been the cornerstone of American society.”</a:t>
            </a:r>
          </a:p>
          <a:p>
            <a:r>
              <a:rPr lang="en-US" sz="3200" dirty="0" smtClean="0"/>
              <a:t>Throughout history, as goes the </a:t>
            </a:r>
            <a:r>
              <a:rPr lang="en-US" sz="3200" b="1" u="sng" dirty="0" smtClean="0"/>
              <a:t>family</a:t>
            </a:r>
            <a:r>
              <a:rPr lang="en-US" sz="3200" dirty="0" smtClean="0"/>
              <a:t> so goes the </a:t>
            </a:r>
            <a:r>
              <a:rPr lang="en-US" sz="3200" b="1" u="sng" dirty="0" smtClean="0"/>
              <a:t>nation.</a:t>
            </a:r>
          </a:p>
          <a:p>
            <a:r>
              <a:rPr lang="en-US" sz="3200" dirty="0" smtClean="0"/>
              <a:t>Let’s look at the family of </a:t>
            </a:r>
            <a:r>
              <a:rPr lang="en-US" sz="3200" b="1" u="sng" dirty="0" smtClean="0"/>
              <a:t>Noah</a:t>
            </a:r>
            <a:r>
              <a:rPr lang="en-US" sz="3200" dirty="0" smtClean="0"/>
              <a:t> as an example.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895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prstClr val="black"/>
                </a:solidFill>
              </a:rPr>
              <a:t>How to have a Spiritual Family in an Unspiritual World!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7000"/>
            <a:ext cx="10018713" cy="3948290"/>
          </a:xfrm>
        </p:spPr>
        <p:txBody>
          <a:bodyPr>
            <a:normAutofit/>
          </a:bodyPr>
          <a:lstStyle/>
          <a:p>
            <a:r>
              <a:rPr lang="en-US" sz="3000" i="1" dirty="0" smtClean="0"/>
              <a:t>If I want to have a spiritual family in an unspiritual world then..</a:t>
            </a:r>
          </a:p>
          <a:p>
            <a:pPr marL="0" indent="0" algn="ctr">
              <a:buNone/>
            </a:pPr>
            <a:r>
              <a:rPr lang="en-US" sz="3200" b="1" dirty="0" smtClean="0"/>
              <a:t>SONS OF GOD NEED TO MARRY DAUGHTERS OF GOD</a:t>
            </a:r>
          </a:p>
          <a:p>
            <a:r>
              <a:rPr lang="en-US" sz="3000" dirty="0" smtClean="0"/>
              <a:t>Gen. 6:2</a:t>
            </a:r>
          </a:p>
          <a:p>
            <a:r>
              <a:rPr lang="en-US" sz="3000" dirty="0" smtClean="0"/>
              <a:t>Think about how </a:t>
            </a:r>
            <a:r>
              <a:rPr lang="en-US" sz="3000" b="1" u="sng" dirty="0" smtClean="0"/>
              <a:t>Solomon’s</a:t>
            </a:r>
            <a:r>
              <a:rPr lang="en-US" sz="3000" dirty="0" smtClean="0"/>
              <a:t> wives turned his heart.</a:t>
            </a:r>
          </a:p>
          <a:p>
            <a:r>
              <a:rPr lang="en-US" sz="3000" dirty="0" smtClean="0"/>
              <a:t>II Cor. 6:14-15</a:t>
            </a:r>
          </a:p>
          <a:p>
            <a:r>
              <a:rPr lang="en-US" sz="3000" dirty="0" smtClean="0"/>
              <a:t>I Cor. 15:33</a:t>
            </a:r>
          </a:p>
          <a:p>
            <a:pPr marL="0" indent="0" algn="ctr">
              <a:buNone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420985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prstClr val="black"/>
                </a:solidFill>
              </a:rPr>
              <a:t>How to have a Spiritual Family in an Unspiritual World!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7000"/>
            <a:ext cx="10018714" cy="4072468"/>
          </a:xfrm>
        </p:spPr>
        <p:txBody>
          <a:bodyPr>
            <a:normAutofit/>
          </a:bodyPr>
          <a:lstStyle/>
          <a:p>
            <a:pPr lvl="0">
              <a:buClr>
                <a:srgbClr val="30ACEC">
                  <a:lumMod val="75000"/>
                </a:srgbClr>
              </a:buClr>
            </a:pPr>
            <a:r>
              <a:rPr lang="en-US" sz="3000" i="1" dirty="0">
                <a:solidFill>
                  <a:prstClr val="black"/>
                </a:solidFill>
              </a:rPr>
              <a:t>If I want to have a spiritual family in an unspiritual world then</a:t>
            </a:r>
            <a:r>
              <a:rPr lang="en-US" sz="3000" i="1" dirty="0" smtClean="0">
                <a:solidFill>
                  <a:prstClr val="black"/>
                </a:solidFill>
              </a:rPr>
              <a:t>..</a:t>
            </a:r>
          </a:p>
          <a:p>
            <a:pPr marL="0" lvl="0" indent="0" algn="ctr">
              <a:buClr>
                <a:srgbClr val="30ACEC">
                  <a:lumMod val="75000"/>
                </a:srgbClr>
              </a:buClr>
              <a:buNone/>
            </a:pPr>
            <a:r>
              <a:rPr lang="en-US" sz="3200" b="1" dirty="0" smtClean="0">
                <a:solidFill>
                  <a:prstClr val="black"/>
                </a:solidFill>
              </a:rPr>
              <a:t>SPIRITUAL THOUGHTS ARE CHOSEN OVER FLESHLY THOUGHTS</a:t>
            </a:r>
          </a:p>
          <a:p>
            <a:pPr>
              <a:buClr>
                <a:srgbClr val="30ACEC">
                  <a:lumMod val="75000"/>
                </a:srgbClr>
              </a:buClr>
            </a:pPr>
            <a:r>
              <a:rPr lang="en-US" sz="3000" dirty="0" smtClean="0">
                <a:solidFill>
                  <a:prstClr val="black"/>
                </a:solidFill>
              </a:rPr>
              <a:t>Genesis 6:5</a:t>
            </a:r>
          </a:p>
          <a:p>
            <a:pPr>
              <a:buClr>
                <a:srgbClr val="30ACEC">
                  <a:lumMod val="75000"/>
                </a:srgbClr>
              </a:buClr>
            </a:pPr>
            <a:r>
              <a:rPr lang="en-US" sz="3000" dirty="0" smtClean="0">
                <a:solidFill>
                  <a:prstClr val="black"/>
                </a:solidFill>
              </a:rPr>
              <a:t>Col. 3:2</a:t>
            </a:r>
          </a:p>
          <a:p>
            <a:pPr>
              <a:buClr>
                <a:srgbClr val="30ACEC">
                  <a:lumMod val="75000"/>
                </a:srgbClr>
              </a:buClr>
            </a:pPr>
            <a:r>
              <a:rPr lang="en-US" sz="3000" dirty="0" smtClean="0">
                <a:solidFill>
                  <a:prstClr val="black"/>
                </a:solidFill>
              </a:rPr>
              <a:t>Romans 8:6; Phil. 4:8</a:t>
            </a:r>
            <a:endParaRPr lang="en-US" sz="3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6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prstClr val="black"/>
                </a:solidFill>
              </a:rPr>
              <a:t>How to have a Spiritual Family in an Unspiritual World!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869268"/>
          </a:xfrm>
        </p:spPr>
        <p:txBody>
          <a:bodyPr>
            <a:normAutofit/>
          </a:bodyPr>
          <a:lstStyle/>
          <a:p>
            <a:pPr lvl="0">
              <a:buClr>
                <a:srgbClr val="30ACEC">
                  <a:lumMod val="75000"/>
                </a:srgbClr>
              </a:buClr>
            </a:pPr>
            <a:r>
              <a:rPr lang="en-US" sz="3000" i="1" dirty="0">
                <a:solidFill>
                  <a:prstClr val="black"/>
                </a:solidFill>
              </a:rPr>
              <a:t>If I want to have a spiritual family in an unspiritual world then</a:t>
            </a:r>
            <a:r>
              <a:rPr lang="en-US" sz="3000" i="1" dirty="0" smtClean="0">
                <a:solidFill>
                  <a:prstClr val="black"/>
                </a:solidFill>
              </a:rPr>
              <a:t>..</a:t>
            </a:r>
          </a:p>
          <a:p>
            <a:pPr marL="0" lvl="0" indent="0" algn="ctr">
              <a:buClr>
                <a:srgbClr val="30ACEC">
                  <a:lumMod val="75000"/>
                </a:srgbClr>
              </a:buClr>
              <a:buNone/>
            </a:pPr>
            <a:r>
              <a:rPr lang="en-US" sz="3200" b="1" dirty="0" smtClean="0">
                <a:solidFill>
                  <a:prstClr val="black"/>
                </a:solidFill>
              </a:rPr>
              <a:t>A RELATIONSHIP WITH GOD MUST BE NURTURED</a:t>
            </a:r>
          </a:p>
          <a:p>
            <a:pPr>
              <a:buClr>
                <a:srgbClr val="30ACEC">
                  <a:lumMod val="75000"/>
                </a:srgbClr>
              </a:buClr>
            </a:pPr>
            <a:r>
              <a:rPr lang="en-US" sz="3000" dirty="0" smtClean="0">
                <a:solidFill>
                  <a:prstClr val="black"/>
                </a:solidFill>
              </a:rPr>
              <a:t>Gen. 6:9</a:t>
            </a:r>
          </a:p>
          <a:p>
            <a:pPr>
              <a:buClr>
                <a:srgbClr val="30ACEC">
                  <a:lumMod val="75000"/>
                </a:srgbClr>
              </a:buClr>
            </a:pPr>
            <a:r>
              <a:rPr lang="en-US" sz="3000" dirty="0" smtClean="0">
                <a:solidFill>
                  <a:prstClr val="black"/>
                </a:solidFill>
              </a:rPr>
              <a:t>Gen. 9:8-9</a:t>
            </a:r>
          </a:p>
          <a:p>
            <a:pPr>
              <a:buClr>
                <a:srgbClr val="30ACEC">
                  <a:lumMod val="75000"/>
                </a:srgbClr>
              </a:buClr>
            </a:pPr>
            <a:r>
              <a:rPr lang="en-US" sz="3000" dirty="0" smtClean="0">
                <a:solidFill>
                  <a:prstClr val="black"/>
                </a:solidFill>
              </a:rPr>
              <a:t>Gen. 5:22</a:t>
            </a:r>
          </a:p>
          <a:p>
            <a:pPr>
              <a:buClr>
                <a:srgbClr val="30ACEC">
                  <a:lumMod val="75000"/>
                </a:srgbClr>
              </a:buClr>
            </a:pPr>
            <a:r>
              <a:rPr lang="en-US" sz="3000" dirty="0" smtClean="0">
                <a:solidFill>
                  <a:prstClr val="black"/>
                </a:solidFill>
              </a:rPr>
              <a:t>It starts with </a:t>
            </a:r>
            <a:r>
              <a:rPr lang="en-US" sz="3000" b="1" u="sng" dirty="0" smtClean="0">
                <a:solidFill>
                  <a:prstClr val="black"/>
                </a:solidFill>
              </a:rPr>
              <a:t>trust</a:t>
            </a:r>
            <a:r>
              <a:rPr lang="en-US" sz="3000" dirty="0" smtClean="0">
                <a:solidFill>
                  <a:prstClr val="black"/>
                </a:solidFill>
              </a:rPr>
              <a:t>- Gen. 6:22; 7:5; 8:20</a:t>
            </a:r>
            <a:endParaRPr lang="en-US" sz="3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30</TotalTime>
  <Words>211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How to have a Spiritual Family in an Unspiritual World!</vt:lpstr>
      <vt:lpstr>How to have a Spiritual Family in an Unspiritual World!</vt:lpstr>
      <vt:lpstr>How to have a Spiritual Family in an Unspiritual World!</vt:lpstr>
      <vt:lpstr>How to have a Spiritual Family in an Unspiritual World!</vt:lpstr>
      <vt:lpstr>How to have a Spiritual Family in an Unspiritual World!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have a Spiritual Family in an Unspiritual World!</dc:title>
  <dc:creator>Chris Pressnell</dc:creator>
  <cp:lastModifiedBy>Chris Pressnell</cp:lastModifiedBy>
  <cp:revision>3</cp:revision>
  <dcterms:created xsi:type="dcterms:W3CDTF">2016-05-27T20:11:09Z</dcterms:created>
  <dcterms:modified xsi:type="dcterms:W3CDTF">2016-05-27T20:41:24Z</dcterms:modified>
</cp:coreProperties>
</file>