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710-CFBB-42A2-AE02-33E50A42D3E8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B918-355E-4277-8982-E7261E49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79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710-CFBB-42A2-AE02-33E50A42D3E8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B918-355E-4277-8982-E7261E49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7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710-CFBB-42A2-AE02-33E50A42D3E8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B918-355E-4277-8982-E7261E49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3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710-CFBB-42A2-AE02-33E50A42D3E8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B918-355E-4277-8982-E7261E49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7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710-CFBB-42A2-AE02-33E50A42D3E8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B918-355E-4277-8982-E7261E49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8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710-CFBB-42A2-AE02-33E50A42D3E8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B918-355E-4277-8982-E7261E49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710-CFBB-42A2-AE02-33E50A42D3E8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B918-355E-4277-8982-E7261E49DF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5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710-CFBB-42A2-AE02-33E50A42D3E8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B918-355E-4277-8982-E7261E49DF1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8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710-CFBB-42A2-AE02-33E50A42D3E8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B918-355E-4277-8982-E7261E49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59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710-CFBB-42A2-AE02-33E50A42D3E8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B918-355E-4277-8982-E7261E49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78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2710-CFBB-42A2-AE02-33E50A42D3E8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B918-355E-4277-8982-E7261E49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7BE2710-CFBB-42A2-AE02-33E50A42D3E8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AB918-355E-4277-8982-E7261E49D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493" y="2065505"/>
            <a:ext cx="9684913" cy="3356500"/>
          </a:xfrm>
        </p:spPr>
        <p:txBody>
          <a:bodyPr/>
          <a:lstStyle/>
          <a:p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7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14000"/>
          </a:blip>
          <a:stretch>
            <a:fillRect/>
          </a:stretch>
        </p:blipFill>
        <p:spPr>
          <a:xfrm>
            <a:off x="0" y="-1"/>
            <a:ext cx="1223045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US" sz="5400" b="1" dirty="0">
                <a:solidFill>
                  <a:prstClr val="black"/>
                </a:solidFill>
              </a:rPr>
              <a:t>O Lord, How Majestic is your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 smtClean="0">
                <a:solidFill>
                  <a:prstClr val="black"/>
                </a:solidFill>
              </a:rPr>
              <a:t>Text: Psalm 8</a:t>
            </a:r>
          </a:p>
          <a:p>
            <a:pPr lvl="0"/>
            <a:r>
              <a:rPr lang="en-US" sz="4400" dirty="0" smtClean="0">
                <a:solidFill>
                  <a:prstClr val="black"/>
                </a:solidFill>
              </a:rPr>
              <a:t>Majestic or Excellent defined</a:t>
            </a:r>
          </a:p>
          <a:p>
            <a:pPr lvl="1"/>
            <a:r>
              <a:rPr lang="en-US" sz="4000" dirty="0" smtClean="0">
                <a:solidFill>
                  <a:prstClr val="black"/>
                </a:solidFill>
              </a:rPr>
              <a:t>Hebrew word </a:t>
            </a:r>
            <a:r>
              <a:rPr lang="en-US" sz="4000" i="1" dirty="0" smtClean="0">
                <a:solidFill>
                  <a:prstClr val="black"/>
                </a:solidFill>
              </a:rPr>
              <a:t>“</a:t>
            </a:r>
            <a:r>
              <a:rPr lang="en-US" sz="4000" i="1" dirty="0" err="1" smtClean="0">
                <a:solidFill>
                  <a:prstClr val="black"/>
                </a:solidFill>
              </a:rPr>
              <a:t>Addiyr</a:t>
            </a:r>
            <a:r>
              <a:rPr lang="en-US" sz="4000" i="1" dirty="0" smtClean="0">
                <a:solidFill>
                  <a:prstClr val="black"/>
                </a:solidFill>
              </a:rPr>
              <a:t>” –</a:t>
            </a:r>
            <a:r>
              <a:rPr lang="en-US" sz="4000" dirty="0" smtClean="0">
                <a:solidFill>
                  <a:prstClr val="black"/>
                </a:solidFill>
              </a:rPr>
              <a:t>wide or large (powerful)</a:t>
            </a:r>
          </a:p>
          <a:p>
            <a:pPr lvl="1"/>
            <a:r>
              <a:rPr lang="en-US" sz="4000" dirty="0" smtClean="0">
                <a:solidFill>
                  <a:prstClr val="black"/>
                </a:solidFill>
              </a:rPr>
              <a:t>Also construed as: excellent, famous, gallant, glorious, goodly, lordly, mighty, noble, principal, worthy.</a:t>
            </a:r>
            <a:endParaRPr lang="en-US" sz="4000" dirty="0">
              <a:solidFill>
                <a:prstClr val="black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2470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9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prstClr val="white"/>
                </a:solidFill>
              </a:rPr>
              <a:t>O Lord, How Majestic is your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God’s name is majestic because of the ……………</a:t>
            </a:r>
          </a:p>
          <a:p>
            <a:pPr marL="0" lvl="0" indent="0" algn="ctr">
              <a:buNone/>
            </a:pPr>
            <a:r>
              <a:rPr lang="en-US" sz="4400" b="1" dirty="0">
                <a:solidFill>
                  <a:prstClr val="white"/>
                </a:solidFill>
              </a:rPr>
              <a:t>TESTIMONY OF BABES</a:t>
            </a:r>
          </a:p>
          <a:p>
            <a:pPr lvl="0"/>
            <a:r>
              <a:rPr lang="en-US" sz="4000" b="1" dirty="0">
                <a:solidFill>
                  <a:prstClr val="white"/>
                </a:solidFill>
              </a:rPr>
              <a:t>Could be a literal meaning- Ps. 139:13-16</a:t>
            </a:r>
          </a:p>
          <a:p>
            <a:pPr lvl="0"/>
            <a:r>
              <a:rPr lang="en-US" sz="4000" b="1" dirty="0">
                <a:solidFill>
                  <a:prstClr val="white"/>
                </a:solidFill>
              </a:rPr>
              <a:t>Could be a figurative meaning- </a:t>
            </a:r>
          </a:p>
          <a:p>
            <a:pPr lvl="1"/>
            <a:r>
              <a:rPr lang="en-US" sz="3600" b="1" dirty="0">
                <a:solidFill>
                  <a:prstClr val="white"/>
                </a:solidFill>
              </a:rPr>
              <a:t>Matt. 21:12-16</a:t>
            </a:r>
          </a:p>
          <a:p>
            <a:pPr lvl="1"/>
            <a:r>
              <a:rPr lang="en-US" sz="3600" b="1" dirty="0">
                <a:solidFill>
                  <a:prstClr val="white"/>
                </a:solidFill>
              </a:rPr>
              <a:t>I Cor. 1:25-27</a:t>
            </a:r>
          </a:p>
          <a:p>
            <a:pPr lvl="1"/>
            <a:r>
              <a:rPr lang="en-US" sz="3600" b="1" dirty="0">
                <a:solidFill>
                  <a:prstClr val="white"/>
                </a:solidFill>
              </a:rPr>
              <a:t>Matt. 11:25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876"/>
            <a:ext cx="12192000" cy="6906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O Lord, How Majestic is your Name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>
                <a:solidFill>
                  <a:prstClr val="white"/>
                </a:solidFill>
              </a:rPr>
              <a:t>God’s name is majestic because of the </a:t>
            </a:r>
            <a:r>
              <a:rPr lang="en-US" sz="3600" dirty="0" smtClean="0">
                <a:solidFill>
                  <a:prstClr val="white"/>
                </a:solidFill>
              </a:rPr>
              <a:t>……………</a:t>
            </a:r>
          </a:p>
          <a:p>
            <a:pPr marL="0" lvl="0" indent="0" algn="ctr">
              <a:buNone/>
            </a:pPr>
            <a:r>
              <a:rPr lang="en-US" sz="4400" b="1" dirty="0" smtClean="0">
                <a:solidFill>
                  <a:prstClr val="white"/>
                </a:solidFill>
              </a:rPr>
              <a:t>BRILLIANCE OF HIS CREATION</a:t>
            </a:r>
          </a:p>
          <a:p>
            <a:r>
              <a:rPr lang="en-US" sz="4000" b="1" dirty="0" smtClean="0">
                <a:solidFill>
                  <a:prstClr val="white"/>
                </a:solidFill>
              </a:rPr>
              <a:t>Gen. 1:1</a:t>
            </a:r>
          </a:p>
          <a:p>
            <a:r>
              <a:rPr lang="en-US" sz="4000" b="1" dirty="0" smtClean="0">
                <a:solidFill>
                  <a:prstClr val="white"/>
                </a:solidFill>
              </a:rPr>
              <a:t>Ps. 19:1-6</a:t>
            </a:r>
          </a:p>
          <a:p>
            <a:r>
              <a:rPr lang="en-US" sz="4000" b="1" dirty="0" smtClean="0">
                <a:solidFill>
                  <a:prstClr val="white"/>
                </a:solidFill>
              </a:rPr>
              <a:t>Ps. 111:2-3</a:t>
            </a:r>
          </a:p>
          <a:p>
            <a:r>
              <a:rPr lang="en-US" sz="4000" b="1" dirty="0" smtClean="0">
                <a:solidFill>
                  <a:prstClr val="white"/>
                </a:solidFill>
              </a:rPr>
              <a:t>Romans 1:20</a:t>
            </a:r>
            <a:endParaRPr lang="en-US" sz="3600" b="1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9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976"/>
            <a:ext cx="12192001" cy="6908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O Lord, How Majestic is your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/>
              <a:t>God’s name is majestic because of the ……………</a:t>
            </a:r>
          </a:p>
          <a:p>
            <a:pPr marL="0" indent="0">
              <a:buNone/>
            </a:pPr>
            <a:r>
              <a:rPr lang="en-US" sz="4400" b="1" dirty="0" smtClean="0"/>
              <a:t>	CARE HE HAS FOR MAN</a:t>
            </a:r>
          </a:p>
          <a:p>
            <a:r>
              <a:rPr lang="en-US" sz="4000" b="1" dirty="0" smtClean="0"/>
              <a:t>Think about your place                                               as part of this vast universe.</a:t>
            </a:r>
          </a:p>
          <a:p>
            <a:r>
              <a:rPr lang="en-US" sz="4000" b="1" dirty="0" smtClean="0"/>
              <a:t>Romans 5:8</a:t>
            </a:r>
          </a:p>
          <a:p>
            <a:r>
              <a:rPr lang="en-US" sz="4000" b="1" dirty="0" smtClean="0"/>
              <a:t>I Peter 5:7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0748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bright="23000"/>
          </a:blip>
          <a:srcRect b="23035"/>
          <a:stretch/>
        </p:blipFill>
        <p:spPr>
          <a:xfrm>
            <a:off x="-56271" y="0"/>
            <a:ext cx="122904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prstClr val="black"/>
                </a:solidFill>
              </a:rPr>
              <a:t>O Lord, How Majestic is your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1828800"/>
            <a:ext cx="11549575" cy="4351337"/>
          </a:xfrm>
        </p:spPr>
        <p:txBody>
          <a:bodyPr/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God’s name is majestic because of the </a:t>
            </a:r>
            <a:r>
              <a:rPr lang="en-US" sz="3600" dirty="0" smtClean="0">
                <a:solidFill>
                  <a:prstClr val="black"/>
                </a:solidFill>
              </a:rPr>
              <a:t>……………</a:t>
            </a:r>
          </a:p>
          <a:p>
            <a:pPr marL="0" lvl="0" indent="0" algn="ctr">
              <a:buNone/>
            </a:pPr>
            <a:r>
              <a:rPr lang="en-US" sz="4400" b="1" dirty="0" smtClean="0">
                <a:solidFill>
                  <a:prstClr val="black"/>
                </a:solidFill>
              </a:rPr>
              <a:t>GLORY HE HAS GIVEN TO MAN</a:t>
            </a:r>
            <a:endParaRPr lang="en-US" sz="4400" b="1" dirty="0">
              <a:solidFill>
                <a:prstClr val="black"/>
              </a:solidFill>
            </a:endParaRPr>
          </a:p>
          <a:p>
            <a:r>
              <a:rPr lang="en-US" sz="4400" dirty="0" smtClean="0"/>
              <a:t>Little Lower	       than the 			</a:t>
            </a:r>
            <a:r>
              <a:rPr lang="en-US" sz="4400" b="1" u="sng" dirty="0" smtClean="0"/>
              <a:t>angels.</a:t>
            </a:r>
          </a:p>
          <a:p>
            <a:r>
              <a:rPr lang="en-US" sz="4400" dirty="0" smtClean="0"/>
              <a:t>Gave him 						         </a:t>
            </a:r>
            <a:r>
              <a:rPr lang="en-US" sz="4400" b="1" u="sng" dirty="0" smtClean="0"/>
              <a:t>dominion.</a:t>
            </a:r>
          </a:p>
          <a:p>
            <a:r>
              <a:rPr lang="en-US" sz="4400" dirty="0" smtClean="0"/>
              <a:t>Has now made us                               </a:t>
            </a:r>
            <a:r>
              <a:rPr lang="en-US" sz="4400" b="1" u="sng" dirty="0" smtClean="0"/>
              <a:t>co-workers</a:t>
            </a:r>
            <a:r>
              <a:rPr lang="en-US" sz="4400" dirty="0" smtClean="0"/>
              <a:t> with him in 						</a:t>
            </a:r>
            <a:r>
              <a:rPr lang="en-US" sz="4400" b="1" u="sng" dirty="0" smtClean="0"/>
              <a:t>salvation.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778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165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 2</vt:lpstr>
      <vt:lpstr>HDOfficeLightV0</vt:lpstr>
      <vt:lpstr>PowerPoint Presentation</vt:lpstr>
      <vt:lpstr>O Lord, How Majestic is your Name</vt:lpstr>
      <vt:lpstr>O Lord, How Majestic is your Name</vt:lpstr>
      <vt:lpstr>O Lord, How Majestic is your Name</vt:lpstr>
      <vt:lpstr>O Lord, How Majestic is your Name</vt:lpstr>
      <vt:lpstr>O Lord, How Majestic is your Name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7</cp:revision>
  <dcterms:created xsi:type="dcterms:W3CDTF">2016-05-15T13:22:34Z</dcterms:created>
  <dcterms:modified xsi:type="dcterms:W3CDTF">2016-05-15T14:19:50Z</dcterms:modified>
</cp:coreProperties>
</file>