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4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167D-5EFB-4326-8C1D-4786CE25AB9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FB20-2590-48B8-97CD-869B7E511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167D-5EFB-4326-8C1D-4786CE25AB9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FB20-2590-48B8-97CD-869B7E511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167D-5EFB-4326-8C1D-4786CE25AB9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FB20-2590-48B8-97CD-869B7E511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167D-5EFB-4326-8C1D-4786CE25AB9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FB20-2590-48B8-97CD-869B7E511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167D-5EFB-4326-8C1D-4786CE25AB9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FB20-2590-48B8-97CD-869B7E511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167D-5EFB-4326-8C1D-4786CE25AB9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FB20-2590-48B8-97CD-869B7E511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167D-5EFB-4326-8C1D-4786CE25AB9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FB20-2590-48B8-97CD-869B7E511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167D-5EFB-4326-8C1D-4786CE25AB9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FB20-2590-48B8-97CD-869B7E511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167D-5EFB-4326-8C1D-4786CE25AB9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FB20-2590-48B8-97CD-869B7E511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167D-5EFB-4326-8C1D-4786CE25AB9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FB20-2590-48B8-97CD-869B7E511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2167D-5EFB-4326-8C1D-4786CE25AB9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7FB20-2590-48B8-97CD-869B7E511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2167D-5EFB-4326-8C1D-4786CE25AB98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7FB20-2590-48B8-97CD-869B7E5111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brolik.com/blog/wp-content/uploads/2014/04/mvp.png"/>
          <p:cNvPicPr>
            <a:picLocks noChangeAspect="1" noChangeArrowheads="1"/>
          </p:cNvPicPr>
          <p:nvPr/>
        </p:nvPicPr>
        <p:blipFill>
          <a:blip r:embed="rId2" cstate="print">
            <a:lum bright="-22000"/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“</a:t>
            </a:r>
            <a:r>
              <a:rPr lang="en-US" b="1" i="1" dirty="0" smtClean="0">
                <a:solidFill>
                  <a:schemeClr val="bg1"/>
                </a:solidFill>
              </a:rPr>
              <a:t>Real” </a:t>
            </a:r>
            <a:r>
              <a:rPr lang="en-US" b="1" dirty="0" smtClean="0">
                <a:solidFill>
                  <a:schemeClr val="bg1"/>
                </a:solidFill>
              </a:rPr>
              <a:t>MVP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94334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Text: Matt. 15:21-28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story of Mama Durant (aka Wanda Pratt)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Maybe you have a favorite mother story in the Bible.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I Kings 3:16-27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Luke 2:48-51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My favorite is Matt. 15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brolik.com/blog/wp-content/uploads/2014/04/mvp.png"/>
          <p:cNvPicPr>
            <a:picLocks noChangeAspect="1" noChangeArrowheads="1"/>
          </p:cNvPicPr>
          <p:nvPr/>
        </p:nvPicPr>
        <p:blipFill>
          <a:blip r:embed="rId2" cstate="print">
            <a:lum bright="-22000"/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“</a:t>
            </a:r>
            <a:r>
              <a:rPr lang="en-US" b="1" i="1" dirty="0" smtClean="0">
                <a:solidFill>
                  <a:schemeClr val="bg1"/>
                </a:solidFill>
              </a:rPr>
              <a:t>Real” </a:t>
            </a:r>
            <a:r>
              <a:rPr lang="en-US" b="1" dirty="0" smtClean="0">
                <a:solidFill>
                  <a:schemeClr val="bg1"/>
                </a:solidFill>
              </a:rPr>
              <a:t>MVP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This mother was the MOST………. PERSON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VIGOROUS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Matt. 15:21-23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She was zealous and energetic about getting Jesus’ help. </a:t>
            </a:r>
          </a:p>
          <a:p>
            <a:pPr algn="ctr">
              <a:buNone/>
            </a:pPr>
            <a:endParaRPr 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brolik.com/blog/wp-content/uploads/2014/04/mvp.png"/>
          <p:cNvPicPr>
            <a:picLocks noChangeAspect="1" noChangeArrowheads="1"/>
          </p:cNvPicPr>
          <p:nvPr/>
        </p:nvPicPr>
        <p:blipFill>
          <a:blip r:embed="rId2" cstate="print">
            <a:lum bright="-22000"/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“</a:t>
            </a:r>
            <a:r>
              <a:rPr lang="en-US" b="1" i="1" dirty="0" smtClean="0">
                <a:solidFill>
                  <a:schemeClr val="bg1"/>
                </a:solidFill>
              </a:rPr>
              <a:t>Real” </a:t>
            </a:r>
            <a:r>
              <a:rPr lang="en-US" b="1" dirty="0" smtClean="0">
                <a:solidFill>
                  <a:schemeClr val="bg1"/>
                </a:solidFill>
              </a:rPr>
              <a:t>MVP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sz="3500" i="1" dirty="0" smtClean="0">
                <a:solidFill>
                  <a:schemeClr val="bg1"/>
                </a:solidFill>
              </a:rPr>
              <a:t>This mother was the MOST………. PERSON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VALIANT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Matt. 15:23-27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Begged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Cried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Knelt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Humble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brolik.com/blog/wp-content/uploads/2014/04/mvp.png"/>
          <p:cNvPicPr>
            <a:picLocks noChangeAspect="1" noChangeArrowheads="1"/>
          </p:cNvPicPr>
          <p:nvPr/>
        </p:nvPicPr>
        <p:blipFill>
          <a:blip r:embed="rId2" cstate="print">
            <a:lum bright="-22000"/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“</a:t>
            </a:r>
            <a:r>
              <a:rPr lang="en-US" b="1" i="1" dirty="0" smtClean="0">
                <a:solidFill>
                  <a:schemeClr val="bg1"/>
                </a:solidFill>
              </a:rPr>
              <a:t>Real” </a:t>
            </a:r>
            <a:r>
              <a:rPr lang="en-US" b="1" dirty="0" smtClean="0">
                <a:solidFill>
                  <a:schemeClr val="bg1"/>
                </a:solidFill>
              </a:rPr>
              <a:t>MVP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1"/>
            <a:ext cx="8686800" cy="3394472"/>
          </a:xfrm>
        </p:spPr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This mother was the MOST………. PERSON</a:t>
            </a:r>
          </a:p>
          <a:p>
            <a:pPr algn="ctr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VICTORIOUS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Matt. 15:28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Jesus said, “O woman, great is your faith.”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Daughter healed “instantly.”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122</Words>
  <Application>Microsoft Office PowerPoint</Application>
  <PresentationFormat>On-screen Show (16:9)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“Real” MVP</vt:lpstr>
      <vt:lpstr>The “Real” MVP</vt:lpstr>
      <vt:lpstr>The “Real” MVP</vt:lpstr>
      <vt:lpstr>The “Real” MVP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CPressnell</dc:creator>
  <cp:lastModifiedBy>CPressnell</cp:lastModifiedBy>
  <cp:revision>13</cp:revision>
  <dcterms:created xsi:type="dcterms:W3CDTF">2016-05-08T01:25:20Z</dcterms:created>
  <dcterms:modified xsi:type="dcterms:W3CDTF">2016-05-08T03:27:56Z</dcterms:modified>
</cp:coreProperties>
</file>