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C729-47D3-43C9-AD4F-8232084ED247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866E4AC-BA71-4194-B5AE-C6223DD5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3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C729-47D3-43C9-AD4F-8232084ED247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866E4AC-BA71-4194-B5AE-C6223DD5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8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C729-47D3-43C9-AD4F-8232084ED247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866E4AC-BA71-4194-B5AE-C6223DD5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19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C729-47D3-43C9-AD4F-8232084ED247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866E4AC-BA71-4194-B5AE-C6223DD5452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5244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C729-47D3-43C9-AD4F-8232084ED247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866E4AC-BA71-4194-B5AE-C6223DD5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7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C729-47D3-43C9-AD4F-8232084ED247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4AC-BA71-4194-B5AE-C6223DD5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98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C729-47D3-43C9-AD4F-8232084ED247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4AC-BA71-4194-B5AE-C6223DD5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59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C729-47D3-43C9-AD4F-8232084ED247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4AC-BA71-4194-B5AE-C6223DD5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66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1F3C729-47D3-43C9-AD4F-8232084ED247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866E4AC-BA71-4194-B5AE-C6223DD5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15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C729-47D3-43C9-AD4F-8232084ED247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4AC-BA71-4194-B5AE-C6223DD5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92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C729-47D3-43C9-AD4F-8232084ED247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866E4AC-BA71-4194-B5AE-C6223DD5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4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C729-47D3-43C9-AD4F-8232084ED247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4AC-BA71-4194-B5AE-C6223DD5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749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C729-47D3-43C9-AD4F-8232084ED247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4AC-BA71-4194-B5AE-C6223DD5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956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C729-47D3-43C9-AD4F-8232084ED247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4AC-BA71-4194-B5AE-C6223DD5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2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C729-47D3-43C9-AD4F-8232084ED247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4AC-BA71-4194-B5AE-C6223DD5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C729-47D3-43C9-AD4F-8232084ED247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4AC-BA71-4194-B5AE-C6223DD5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268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3C729-47D3-43C9-AD4F-8232084ED247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6E4AC-BA71-4194-B5AE-C6223DD5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1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3C729-47D3-43C9-AD4F-8232084ED247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6E4AC-BA71-4194-B5AE-C6223DD5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526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Arial Rounded MT Bold" panose="020F0704030504030204" pitchFamily="34" charset="0"/>
              </a:rPr>
              <a:t>Blessed are the Peacemakers</a:t>
            </a:r>
            <a:endParaRPr lang="en-US" sz="48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009144" cy="4141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Rounded MT Bold" panose="020F0704030504030204" pitchFamily="34" charset="0"/>
              </a:rPr>
              <a:t>Text: Matthew 5:9</a:t>
            </a:r>
          </a:p>
          <a:p>
            <a:r>
              <a:rPr lang="en-US" sz="3600" dirty="0" smtClean="0">
                <a:latin typeface="Arial Rounded MT Bold" panose="020F0704030504030204" pitchFamily="34" charset="0"/>
              </a:rPr>
              <a:t>Consider the political landscape of Israel.</a:t>
            </a:r>
          </a:p>
          <a:p>
            <a:r>
              <a:rPr lang="en-US" sz="3600" dirty="0" smtClean="0">
                <a:latin typeface="Arial Rounded MT Bold" panose="020F0704030504030204" pitchFamily="34" charset="0"/>
              </a:rPr>
              <a:t>Enter Jesus</a:t>
            </a:r>
          </a:p>
          <a:p>
            <a:pPr lvl="1"/>
            <a:r>
              <a:rPr lang="en-US" sz="3200" dirty="0">
                <a:latin typeface="Arial Rounded MT Bold" panose="020F0704030504030204" pitchFamily="34" charset="0"/>
              </a:rPr>
              <a:t>Matt. 4:17,23- “The Kingdom ….. is at hand.”</a:t>
            </a:r>
          </a:p>
          <a:p>
            <a:pPr lvl="1"/>
            <a:r>
              <a:rPr lang="en-US" sz="3200" dirty="0">
                <a:latin typeface="Arial Rounded MT Bold" panose="020F0704030504030204" pitchFamily="34" charset="0"/>
              </a:rPr>
              <a:t>Matt. 4:24- A man with great powers.</a:t>
            </a:r>
          </a:p>
          <a:p>
            <a:pPr lvl="1"/>
            <a:r>
              <a:rPr lang="en-US" sz="3200" dirty="0">
                <a:latin typeface="Arial Rounded MT Bold" panose="020F0704030504030204" pitchFamily="34" charset="0"/>
              </a:rPr>
              <a:t>Matt. 4:24-25- An enormous following.</a:t>
            </a:r>
          </a:p>
          <a:p>
            <a:r>
              <a:rPr lang="en-US" sz="3600" dirty="0" smtClean="0">
                <a:latin typeface="Arial Rounded MT Bold" panose="020F0704030504030204" pitchFamily="34" charset="0"/>
              </a:rPr>
              <a:t>Not a message of war but of peace.</a:t>
            </a:r>
          </a:p>
        </p:txBody>
      </p:sp>
    </p:spTree>
    <p:extLst>
      <p:ext uri="{BB962C8B-B14F-4D97-AF65-F5344CB8AC3E}">
        <p14:creationId xmlns:p14="http://schemas.microsoft.com/office/powerpoint/2010/main" val="73841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Blessed are the Peacemakers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54079"/>
          </a:xfrm>
        </p:spPr>
        <p:txBody>
          <a:bodyPr>
            <a:normAutofit lnSpcReduction="10000"/>
          </a:bodyPr>
          <a:lstStyle/>
          <a:p>
            <a:r>
              <a:rPr lang="en-US" sz="3200" i="1" dirty="0" smtClean="0">
                <a:latin typeface="Arial Rounded MT Bold" panose="020F0704030504030204" pitchFamily="34" charset="0"/>
              </a:rPr>
              <a:t>A Spiritual Peacemaker will…………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Arial Black" panose="020B0A04020102020204" pitchFamily="34" charset="0"/>
              </a:rPr>
              <a:t>Follow the lead of the Master</a:t>
            </a:r>
          </a:p>
          <a:p>
            <a:r>
              <a:rPr lang="en-US" sz="3600" dirty="0" smtClean="0">
                <a:latin typeface="Arial Rounded MT Bold" panose="020F0704030504030204" pitchFamily="34" charset="0"/>
              </a:rPr>
              <a:t>II Thess. 3:16</a:t>
            </a:r>
          </a:p>
          <a:p>
            <a:r>
              <a:rPr lang="en-US" sz="3600" dirty="0" smtClean="0">
                <a:latin typeface="Arial Rounded MT Bold" panose="020F0704030504030204" pitchFamily="34" charset="0"/>
              </a:rPr>
              <a:t>Is. 9:6, Acts 3:15</a:t>
            </a:r>
          </a:p>
          <a:p>
            <a:r>
              <a:rPr lang="en-US" sz="3600" dirty="0" smtClean="0">
                <a:latin typeface="Arial Rounded MT Bold" panose="020F0704030504030204" pitchFamily="34" charset="0"/>
              </a:rPr>
              <a:t>Romans 5:1</a:t>
            </a:r>
          </a:p>
          <a:p>
            <a:r>
              <a:rPr lang="en-US" sz="3600" dirty="0" smtClean="0">
                <a:latin typeface="Arial Rounded MT Bold" panose="020F0704030504030204" pitchFamily="34" charset="0"/>
              </a:rPr>
              <a:t>Col. 1:19-20</a:t>
            </a:r>
          </a:p>
          <a:p>
            <a:r>
              <a:rPr lang="en-US" sz="3600" dirty="0" smtClean="0">
                <a:latin typeface="Arial Rounded MT Bold" panose="020F0704030504030204" pitchFamily="34" charset="0"/>
              </a:rPr>
              <a:t>Matt. 21:33-41</a:t>
            </a:r>
          </a:p>
          <a:p>
            <a:pPr marL="0" indent="0">
              <a:buNone/>
            </a:pPr>
            <a:endParaRPr lang="en-US" sz="3200" i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54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Blessed are the Peacemakers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897786" cy="4308626"/>
          </a:xfrm>
        </p:spPr>
        <p:txBody>
          <a:bodyPr>
            <a:normAutofit fontScale="92500"/>
          </a:bodyPr>
          <a:lstStyle/>
          <a:p>
            <a:pPr lvl="0"/>
            <a:r>
              <a:rPr lang="en-US" sz="3200" i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A </a:t>
            </a:r>
            <a:r>
              <a:rPr lang="en-US" sz="3200" i="1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Spiritual Peacemaker </a:t>
            </a:r>
            <a:r>
              <a:rPr lang="en-US" sz="3200" i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will</a:t>
            </a:r>
            <a:r>
              <a:rPr lang="en-US" sz="3200" i="1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…………</a:t>
            </a:r>
          </a:p>
          <a:p>
            <a:pPr marL="0" lvl="0" indent="0" algn="ctr">
              <a:buNone/>
            </a:pPr>
            <a:r>
              <a:rPr lang="en-US" sz="40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Adopt the following practices</a:t>
            </a:r>
          </a:p>
          <a:p>
            <a:r>
              <a:rPr lang="en-US" sz="3600" u="sng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Swallow pride</a:t>
            </a:r>
            <a:r>
              <a:rPr lang="en-US" sz="36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- Phil. 2:5-8, Matt. 21</a:t>
            </a:r>
          </a:p>
          <a:p>
            <a:r>
              <a:rPr lang="en-US" sz="3600" u="sng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Avoid strife</a:t>
            </a:r>
            <a:r>
              <a:rPr lang="en-US" sz="36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- Gen. , Prov. 20:3</a:t>
            </a:r>
          </a:p>
          <a:p>
            <a:r>
              <a:rPr lang="en-US" sz="3600" u="sng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Seek peace with a soft answer</a:t>
            </a:r>
            <a:r>
              <a:rPr lang="en-US" sz="36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- Prov. 15:1</a:t>
            </a:r>
          </a:p>
          <a:p>
            <a:r>
              <a:rPr lang="en-US" sz="3600" u="sng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Conceal secrets</a:t>
            </a:r>
            <a:r>
              <a:rPr lang="en-US" sz="36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- Prov. 11:12-13</a:t>
            </a:r>
          </a:p>
          <a:p>
            <a:r>
              <a:rPr lang="en-US" sz="3600" u="sng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Live as though peace is the only option</a:t>
            </a:r>
            <a:r>
              <a:rPr lang="en-US" sz="36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- I Pet. 3:11</a:t>
            </a:r>
            <a:endParaRPr lang="en-US" sz="36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1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Blessed are the Peacemakers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691724" cy="4282868"/>
          </a:xfrm>
        </p:spPr>
        <p:txBody>
          <a:bodyPr>
            <a:normAutofit/>
          </a:bodyPr>
          <a:lstStyle/>
          <a:p>
            <a:pPr lvl="0"/>
            <a:r>
              <a:rPr lang="en-US" sz="3200" i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A </a:t>
            </a:r>
            <a:r>
              <a:rPr lang="en-US" sz="3200" i="1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Spiritual Peacemaker </a:t>
            </a:r>
            <a:r>
              <a:rPr lang="en-US" sz="3200" i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will</a:t>
            </a:r>
            <a:r>
              <a:rPr lang="en-US" sz="3200" i="1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…………</a:t>
            </a:r>
          </a:p>
          <a:p>
            <a:pPr marL="0" lvl="0" indent="0" algn="ctr">
              <a:buNone/>
            </a:pPr>
            <a:r>
              <a:rPr lang="en-US" sz="40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Seek to make peace with: </a:t>
            </a:r>
          </a:p>
          <a:p>
            <a:r>
              <a:rPr lang="en-US" sz="3600" u="sng" dirty="0">
                <a:solidFill>
                  <a:prstClr val="white"/>
                </a:solidFill>
                <a:latin typeface="Arial Rounded MT Bold" panose="020F0704030504030204" pitchFamily="34" charset="0"/>
              </a:rPr>
              <a:t>God</a:t>
            </a:r>
            <a:r>
              <a:rPr lang="en-US" sz="36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- Eph. 2:13-18, Luke 19:41-44</a:t>
            </a:r>
          </a:p>
          <a:p>
            <a:r>
              <a:rPr lang="en-US" sz="3600" u="sng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All men- </a:t>
            </a:r>
            <a:r>
              <a:rPr lang="en-US" sz="36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Rom. 12:18, Heb. 12:14</a:t>
            </a:r>
          </a:p>
          <a:p>
            <a:r>
              <a:rPr lang="en-US" sz="3600" u="sng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Brethren</a:t>
            </a:r>
            <a:r>
              <a:rPr lang="en-US" sz="3600" dirty="0" smtClean="0">
                <a:solidFill>
                  <a:prstClr val="white"/>
                </a:solidFill>
                <a:latin typeface="Arial Rounded MT Bold" panose="020F0704030504030204" pitchFamily="34" charset="0"/>
              </a:rPr>
              <a:t>- II Cor. 13:11, I Thess. 5:13</a:t>
            </a:r>
          </a:p>
          <a:p>
            <a:pPr marL="0" lvl="0" indent="0" algn="ctr">
              <a:buNone/>
            </a:pPr>
            <a:endParaRPr lang="en-US" sz="4000" dirty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8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32</TotalTime>
  <Words>183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Arial Rounded MT Bold</vt:lpstr>
      <vt:lpstr>Trebuchet MS</vt:lpstr>
      <vt:lpstr>Berlin</vt:lpstr>
      <vt:lpstr>Blessed are the Peacemakers</vt:lpstr>
      <vt:lpstr>Blessed are the Peacemakers</vt:lpstr>
      <vt:lpstr>Blessed are the Peacemakers</vt:lpstr>
      <vt:lpstr>Blessed are the Peacemakers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Blessed are the Peacemakers</dc:title>
  <dc:creator>Chris Pressnell</dc:creator>
  <cp:lastModifiedBy>Chris Pressnell</cp:lastModifiedBy>
  <cp:revision>4</cp:revision>
  <dcterms:created xsi:type="dcterms:W3CDTF">2016-05-01T12:51:13Z</dcterms:created>
  <dcterms:modified xsi:type="dcterms:W3CDTF">2016-05-01T13:23:49Z</dcterms:modified>
</cp:coreProperties>
</file>