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58F6F-CC3B-4187-9BCA-B88496D690CA}" type="datetimeFigureOut">
              <a:rPr lang="en-US" smtClean="0"/>
              <a:t>4/24/2016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35BB4-8115-4871-ACD7-1CB8E76893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514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58F6F-CC3B-4187-9BCA-B88496D690CA}" type="datetimeFigureOut">
              <a:rPr lang="en-US" smtClean="0"/>
              <a:t>4/24/2016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35BB4-8115-4871-ACD7-1CB8E76893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9101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58F6F-CC3B-4187-9BCA-B88496D690CA}" type="datetimeFigureOut">
              <a:rPr lang="en-US" smtClean="0"/>
              <a:t>4/24/2016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35BB4-8115-4871-ACD7-1CB8E76893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2048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58F6F-CC3B-4187-9BCA-B88496D690CA}" type="datetimeFigureOut">
              <a:rPr lang="en-US" smtClean="0"/>
              <a:t>4/24/2016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35BB4-8115-4871-ACD7-1CB8E76893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8578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58F6F-CC3B-4187-9BCA-B88496D690CA}" type="datetimeFigureOut">
              <a:rPr lang="en-US" smtClean="0"/>
              <a:t>4/24/2016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35BB4-8115-4871-ACD7-1CB8E76893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705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58F6F-CC3B-4187-9BCA-B88496D690CA}" type="datetimeFigureOut">
              <a:rPr lang="en-US" smtClean="0"/>
              <a:t>4/24/2016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35BB4-8115-4871-ACD7-1CB8E76893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9041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58F6F-CC3B-4187-9BCA-B88496D690CA}" type="datetimeFigureOut">
              <a:rPr lang="en-US" smtClean="0"/>
              <a:t>4/24/2016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35BB4-8115-4871-ACD7-1CB8E76893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8592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58F6F-CC3B-4187-9BCA-B88496D690CA}" type="datetimeFigureOut">
              <a:rPr lang="en-US" smtClean="0"/>
              <a:t>4/24/2016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35BB4-8115-4871-ACD7-1CB8E76893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5678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58F6F-CC3B-4187-9BCA-B88496D690CA}" type="datetimeFigureOut">
              <a:rPr lang="en-US" smtClean="0"/>
              <a:t>4/24/2016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35BB4-8115-4871-ACD7-1CB8E76893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1510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58F6F-CC3B-4187-9BCA-B88496D690CA}" type="datetimeFigureOut">
              <a:rPr lang="en-US" smtClean="0"/>
              <a:t>4/24/2016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35BB4-8115-4871-ACD7-1CB8E76893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0947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58F6F-CC3B-4187-9BCA-B88496D690CA}" type="datetimeFigureOut">
              <a:rPr lang="en-US" smtClean="0"/>
              <a:t>4/24/2016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35BB4-8115-4871-ACD7-1CB8E76893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73756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158F6F-CC3B-4187-9BCA-B88496D690CA}" type="datetimeFigureOut">
              <a:rPr lang="en-US" smtClean="0"/>
              <a:t>4/24/2016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635BB4-8115-4871-ACD7-1CB8E76893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6828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0" cy="6883069"/>
          </a:xfrm>
        </p:spPr>
      </p:pic>
    </p:spTree>
    <p:extLst>
      <p:ext uri="{BB962C8B-B14F-4D97-AF65-F5344CB8AC3E}">
        <p14:creationId xmlns:p14="http://schemas.microsoft.com/office/powerpoint/2010/main" val="22169860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03031"/>
            <a:ext cx="10515600" cy="158765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721217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C0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NO-SPIN ZONE</a:t>
            </a:r>
            <a:endParaRPr lang="en-US" b="1" dirty="0">
              <a:solidFill>
                <a:srgbClr val="C0000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Text: Acts 20:27-32</a:t>
            </a:r>
          </a:p>
          <a:p>
            <a:r>
              <a:rPr lang="en-US" sz="3600" dirty="0" smtClean="0"/>
              <a:t>Bill O’Reilly and the no-spin zone</a:t>
            </a:r>
          </a:p>
          <a:p>
            <a:r>
              <a:rPr lang="en-US" sz="3600" dirty="0" smtClean="0"/>
              <a:t>People can spin things to make them sound good.</a:t>
            </a:r>
          </a:p>
          <a:p>
            <a:r>
              <a:rPr lang="en-US" sz="3600" dirty="0" smtClean="0"/>
              <a:t>Example of 8 year old quarterback.</a:t>
            </a:r>
          </a:p>
          <a:p>
            <a:r>
              <a:rPr lang="en-US" sz="3600" dirty="0" smtClean="0"/>
              <a:t>There have been many </a:t>
            </a:r>
            <a:r>
              <a:rPr lang="en-US" sz="3600" b="1" u="sng" dirty="0" smtClean="0"/>
              <a:t>SPIN DOCTORS</a:t>
            </a:r>
            <a:r>
              <a:rPr lang="en-US" sz="3600" dirty="0"/>
              <a:t> </a:t>
            </a:r>
            <a:r>
              <a:rPr lang="en-US" sz="3600" dirty="0" smtClean="0"/>
              <a:t>in the past and just as many these days.</a:t>
            </a:r>
          </a:p>
          <a:p>
            <a:r>
              <a:rPr lang="en-US" sz="3600" dirty="0" smtClean="0"/>
              <a:t>The Bible is a no spin zone. 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855129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05591"/>
            <a:ext cx="10515600" cy="158509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1"/>
            <a:ext cx="10515600" cy="734097"/>
          </a:xfrm>
        </p:spPr>
        <p:txBody>
          <a:bodyPr>
            <a:noAutofit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NO-SPIN ZONE</a:t>
            </a:r>
            <a:endParaRPr lang="en-US" dirty="0">
              <a:solidFill>
                <a:srgbClr val="C0000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latin typeface="Monotype Corsiva" panose="03010101010201010101" pitchFamily="66" charset="0"/>
              </a:rPr>
              <a:t>Known Spin doctors include:</a:t>
            </a:r>
          </a:p>
          <a:p>
            <a:pPr marL="0" indent="0" algn="ctr">
              <a:buNone/>
            </a:pPr>
            <a:r>
              <a:rPr lang="en-US" sz="4400" b="1" dirty="0" smtClean="0">
                <a:latin typeface="Arial Black" panose="020B0A04020102020204" pitchFamily="34" charset="0"/>
              </a:rPr>
              <a:t>Pharisees and Scribes</a:t>
            </a:r>
          </a:p>
          <a:p>
            <a:r>
              <a:rPr lang="en-US" sz="3600" dirty="0" smtClean="0">
                <a:latin typeface="Arial Black" panose="020B0A04020102020204" pitchFamily="34" charset="0"/>
              </a:rPr>
              <a:t>Matt. 15:12</a:t>
            </a:r>
          </a:p>
          <a:p>
            <a:r>
              <a:rPr lang="en-US" sz="3600" dirty="0" smtClean="0">
                <a:latin typeface="Arial Black" panose="020B0A04020102020204" pitchFamily="34" charset="0"/>
              </a:rPr>
              <a:t>Matt. 19</a:t>
            </a:r>
          </a:p>
          <a:p>
            <a:r>
              <a:rPr lang="en-US" sz="3600" dirty="0" smtClean="0">
                <a:latin typeface="Arial Black" panose="020B0A04020102020204" pitchFamily="34" charset="0"/>
              </a:rPr>
              <a:t>Matt. 23:5,16,25</a:t>
            </a:r>
          </a:p>
          <a:p>
            <a:r>
              <a:rPr lang="en-US" sz="3600" dirty="0" smtClean="0">
                <a:latin typeface="Arial Black" panose="020B0A04020102020204" pitchFamily="34" charset="0"/>
              </a:rPr>
              <a:t>Matt. 5- Jesus set the record straight</a:t>
            </a:r>
            <a:endParaRPr lang="en-US" sz="36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570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0516511" cy="132294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7289" y="102975"/>
            <a:ext cx="10516511" cy="158509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02976"/>
            <a:ext cx="10515600" cy="515210"/>
          </a:xfrm>
        </p:spPr>
        <p:txBody>
          <a:bodyPr>
            <a:noAutofit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NO-SPIN ZONE</a:t>
            </a:r>
            <a:endParaRPr lang="en-US" dirty="0">
              <a:solidFill>
                <a:srgbClr val="C0000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3600" b="1" dirty="0">
                <a:solidFill>
                  <a:prstClr val="black"/>
                </a:solidFill>
                <a:latin typeface="Monotype Corsiva" panose="03010101010201010101" pitchFamily="66" charset="0"/>
              </a:rPr>
              <a:t>Known Spin doctors include</a:t>
            </a:r>
            <a:r>
              <a:rPr lang="en-US" sz="3600" b="1" dirty="0" smtClean="0">
                <a:solidFill>
                  <a:prstClr val="black"/>
                </a:solidFill>
                <a:latin typeface="Monotype Corsiva" panose="03010101010201010101" pitchFamily="66" charset="0"/>
              </a:rPr>
              <a:t>:</a:t>
            </a:r>
          </a:p>
          <a:p>
            <a:pPr marL="0" lvl="0" indent="0" algn="ctr">
              <a:buNone/>
            </a:pPr>
            <a:r>
              <a:rPr lang="en-US" sz="4400" dirty="0" smtClean="0">
                <a:solidFill>
                  <a:prstClr val="black"/>
                </a:solidFill>
                <a:latin typeface="Arial Black" panose="020B0A04020102020204" pitchFamily="34" charset="0"/>
              </a:rPr>
              <a:t>Leaders of the first century church</a:t>
            </a:r>
          </a:p>
          <a:p>
            <a:r>
              <a:rPr lang="en-US" sz="3600" dirty="0" smtClean="0">
                <a:solidFill>
                  <a:prstClr val="black"/>
                </a:solidFill>
                <a:latin typeface="Arial Black" panose="020B0A04020102020204" pitchFamily="34" charset="0"/>
              </a:rPr>
              <a:t>Acts 20:26-32</a:t>
            </a:r>
          </a:p>
          <a:p>
            <a:r>
              <a:rPr lang="en-US" sz="3600" dirty="0" smtClean="0">
                <a:solidFill>
                  <a:prstClr val="black"/>
                </a:solidFill>
                <a:latin typeface="Arial Black" panose="020B0A04020102020204" pitchFamily="34" charset="0"/>
              </a:rPr>
              <a:t>II Tim. 3:1-9; 13-14</a:t>
            </a:r>
          </a:p>
          <a:p>
            <a:r>
              <a:rPr lang="en-US" sz="3600" dirty="0" smtClean="0">
                <a:solidFill>
                  <a:prstClr val="black"/>
                </a:solidFill>
                <a:latin typeface="Arial Black" panose="020B0A04020102020204" pitchFamily="34" charset="0"/>
              </a:rPr>
              <a:t>II Tim. 4:1-5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264131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05591"/>
            <a:ext cx="10516511" cy="158509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05591"/>
            <a:ext cx="10515600" cy="525474"/>
          </a:xfrm>
        </p:spPr>
        <p:txBody>
          <a:bodyPr>
            <a:noAutofit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NO-SPIN ZONE</a:t>
            </a:r>
            <a:endParaRPr lang="en-US" dirty="0">
              <a:solidFill>
                <a:srgbClr val="C0000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94116"/>
          </a:xfrm>
        </p:spPr>
        <p:txBody>
          <a:bodyPr/>
          <a:lstStyle/>
          <a:p>
            <a:pPr lvl="0"/>
            <a:r>
              <a:rPr lang="en-US" sz="3600" b="1" dirty="0">
                <a:solidFill>
                  <a:prstClr val="black"/>
                </a:solidFill>
                <a:latin typeface="Monotype Corsiva" panose="03010101010201010101" pitchFamily="66" charset="0"/>
              </a:rPr>
              <a:t>Known Spin doctors include</a:t>
            </a:r>
            <a:r>
              <a:rPr lang="en-US" sz="3600" b="1" dirty="0" smtClean="0">
                <a:solidFill>
                  <a:prstClr val="black"/>
                </a:solidFill>
                <a:latin typeface="Monotype Corsiva" panose="03010101010201010101" pitchFamily="66" charset="0"/>
              </a:rPr>
              <a:t>:</a:t>
            </a:r>
          </a:p>
          <a:p>
            <a:pPr marL="0" lvl="0" indent="0" algn="ctr">
              <a:buNone/>
            </a:pPr>
            <a:r>
              <a:rPr lang="en-US" sz="4400" dirty="0" smtClean="0">
                <a:solidFill>
                  <a:prstClr val="black"/>
                </a:solidFill>
                <a:latin typeface="Arial Black" panose="020B0A04020102020204" pitchFamily="34" charset="0"/>
              </a:rPr>
              <a:t>Many current leaders</a:t>
            </a:r>
          </a:p>
          <a:p>
            <a:r>
              <a:rPr lang="en-US" sz="3600" dirty="0" smtClean="0">
                <a:solidFill>
                  <a:prstClr val="black"/>
                </a:solidFill>
                <a:latin typeface="Arial Black" panose="020B0A04020102020204" pitchFamily="34" charset="0"/>
              </a:rPr>
              <a:t>In the World</a:t>
            </a:r>
          </a:p>
          <a:p>
            <a:pPr lvl="1"/>
            <a:r>
              <a:rPr lang="en-US" sz="3200" dirty="0" smtClean="0">
                <a:solidFill>
                  <a:prstClr val="black"/>
                </a:solidFill>
                <a:latin typeface="Arial Black" panose="020B0A04020102020204" pitchFamily="34" charset="0"/>
              </a:rPr>
              <a:t>Political leaders</a:t>
            </a:r>
          </a:p>
          <a:p>
            <a:pPr lvl="1"/>
            <a:r>
              <a:rPr lang="en-US" sz="3200" dirty="0" smtClean="0">
                <a:solidFill>
                  <a:prstClr val="black"/>
                </a:solidFill>
                <a:latin typeface="Arial Black" panose="020B0A04020102020204" pitchFamily="34" charset="0"/>
              </a:rPr>
              <a:t>Media</a:t>
            </a:r>
          </a:p>
          <a:p>
            <a:r>
              <a:rPr lang="en-US" sz="3600" dirty="0" smtClean="0">
                <a:solidFill>
                  <a:prstClr val="black"/>
                </a:solidFill>
                <a:latin typeface="Arial Black" panose="020B0A04020102020204" pitchFamily="34" charset="0"/>
              </a:rPr>
              <a:t>In Religion</a:t>
            </a:r>
          </a:p>
          <a:p>
            <a:pPr lvl="1"/>
            <a:r>
              <a:rPr lang="en-US" sz="3200" dirty="0" smtClean="0">
                <a:solidFill>
                  <a:prstClr val="black"/>
                </a:solidFill>
                <a:latin typeface="Arial Black" panose="020B0A04020102020204" pitchFamily="34" charset="0"/>
              </a:rPr>
              <a:t>False teachers/preachers</a:t>
            </a:r>
          </a:p>
          <a:p>
            <a:pPr lvl="1"/>
            <a:r>
              <a:rPr lang="en-US" sz="3200" dirty="0" smtClean="0">
                <a:solidFill>
                  <a:prstClr val="black"/>
                </a:solidFill>
                <a:latin typeface="Arial Black" panose="020B0A04020102020204" pitchFamily="34" charset="0"/>
              </a:rPr>
              <a:t>Unfaithful elders </a:t>
            </a:r>
            <a:endParaRPr lang="en-US" sz="3200" dirty="0">
              <a:solidFill>
                <a:prstClr val="black"/>
              </a:solidFill>
              <a:latin typeface="Arial Black" panose="020B0A040201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029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127</Words>
  <Application>Microsoft Office PowerPoint</Application>
  <PresentationFormat>Widescreen</PresentationFormat>
  <Paragraphs>29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Aharoni</vt:lpstr>
      <vt:lpstr>Arial</vt:lpstr>
      <vt:lpstr>Arial Black</vt:lpstr>
      <vt:lpstr>Calibri</vt:lpstr>
      <vt:lpstr>Calibri Light</vt:lpstr>
      <vt:lpstr>Monotype Corsiva</vt:lpstr>
      <vt:lpstr>Office Theme</vt:lpstr>
      <vt:lpstr>PowerPoint Presentation</vt:lpstr>
      <vt:lpstr>NO-SPIN ZONE</vt:lpstr>
      <vt:lpstr>NO-SPIN ZONE</vt:lpstr>
      <vt:lpstr>NO-SPIN ZONE</vt:lpstr>
      <vt:lpstr>NO-SPIN ZONE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Pressnell</dc:creator>
  <cp:lastModifiedBy>Chris Pressnell</cp:lastModifiedBy>
  <cp:revision>4</cp:revision>
  <dcterms:created xsi:type="dcterms:W3CDTF">2016-04-24T13:54:38Z</dcterms:created>
  <dcterms:modified xsi:type="dcterms:W3CDTF">2016-04-24T14:26:25Z</dcterms:modified>
</cp:coreProperties>
</file>