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1" r:id="rId5"/>
    <p:sldId id="260" r:id="rId6"/>
    <p:sldId id="262" r:id="rId7"/>
    <p:sldId id="263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4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874B-DCCD-4CE2-AF91-295F6A9923BD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81E3-D13C-4F64-B1E6-497292D7B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874B-DCCD-4CE2-AF91-295F6A9923BD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81E3-D13C-4F64-B1E6-497292D7B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874B-DCCD-4CE2-AF91-295F6A9923BD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81E3-D13C-4F64-B1E6-497292D7B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874B-DCCD-4CE2-AF91-295F6A9923BD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81E3-D13C-4F64-B1E6-497292D7B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874B-DCCD-4CE2-AF91-295F6A9923BD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81E3-D13C-4F64-B1E6-497292D7B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874B-DCCD-4CE2-AF91-295F6A9923BD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81E3-D13C-4F64-B1E6-497292D7B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874B-DCCD-4CE2-AF91-295F6A9923BD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81E3-D13C-4F64-B1E6-497292D7B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874B-DCCD-4CE2-AF91-295F6A9923BD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81E3-D13C-4F64-B1E6-497292D7B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874B-DCCD-4CE2-AF91-295F6A9923BD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81E3-D13C-4F64-B1E6-497292D7B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874B-DCCD-4CE2-AF91-295F6A9923BD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81E3-D13C-4F64-B1E6-497292D7B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874B-DCCD-4CE2-AF91-295F6A9923BD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81E3-D13C-4F64-B1E6-497292D7B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7874B-DCCD-4CE2-AF91-295F6A9923BD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D81E3-D13C-4F64-B1E6-497292D7B8E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Approaching Life</a:t>
            </a:r>
            <a:endParaRPr lang="en-US" sz="6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4" name="Content Placeholder 3" descr="Always look on the bright side of lif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372291"/>
            <a:ext cx="8229600" cy="333305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Approaching Life</a:t>
            </a:r>
            <a:endParaRPr lang="en-US" sz="6000" dirty="0"/>
          </a:p>
        </p:txBody>
      </p:sp>
      <p:pic>
        <p:nvPicPr>
          <p:cNvPr id="4" name="Content Placeholder 3" descr="music is lif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87578" y="1428750"/>
            <a:ext cx="8042071" cy="3429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http://cdn.meme.am/instances/500x/667010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3999" cy="51434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Approaching Life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73379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Psalm 118:24- </a:t>
            </a:r>
            <a:r>
              <a:rPr lang="en-US" sz="3600" i="1" dirty="0" smtClean="0"/>
              <a:t>“This is the day the Lord has made; I will rejoice and be glad in it.”</a:t>
            </a:r>
          </a:p>
          <a:p>
            <a:r>
              <a:rPr lang="en-US" sz="3600" b="1" dirty="0" smtClean="0"/>
              <a:t>Three things to remember about your day:</a:t>
            </a:r>
          </a:p>
          <a:p>
            <a:pPr lvl="1"/>
            <a:r>
              <a:rPr lang="en-US" sz="3200" dirty="0" smtClean="0"/>
              <a:t>Realize it is a</a:t>
            </a:r>
            <a:r>
              <a:rPr lang="en-US" sz="3200" b="1" dirty="0" smtClean="0"/>
              <a:t> </a:t>
            </a:r>
            <a:r>
              <a:rPr lang="en-US" sz="3200" b="1" u="sng" dirty="0" smtClean="0"/>
              <a:t>God-given Day.</a:t>
            </a:r>
          </a:p>
          <a:p>
            <a:pPr lvl="1"/>
            <a:r>
              <a:rPr lang="en-US" sz="3200" dirty="0" smtClean="0"/>
              <a:t>Realize it should be a </a:t>
            </a:r>
            <a:r>
              <a:rPr lang="en-US" sz="3200" b="1" u="sng" dirty="0" smtClean="0"/>
              <a:t>God-governed Day.</a:t>
            </a:r>
          </a:p>
          <a:p>
            <a:pPr lvl="1"/>
            <a:r>
              <a:rPr lang="en-US" sz="3200" dirty="0" smtClean="0"/>
              <a:t>Realize it will become a </a:t>
            </a:r>
            <a:r>
              <a:rPr lang="en-US" sz="3200" b="1" u="sng" dirty="0" smtClean="0"/>
              <a:t>God-gladdened Day.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Approaching Life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943349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b="1" dirty="0" smtClean="0">
                <a:ln w="50800"/>
              </a:rPr>
              <a:t>Approach each day by…….</a:t>
            </a:r>
          </a:p>
          <a:p>
            <a:pPr algn="ctr">
              <a:buNone/>
            </a:pPr>
            <a:r>
              <a:rPr lang="en-US" sz="4000" b="1" dirty="0" smtClean="0">
                <a:ln w="12700">
                  <a:solidFill>
                    <a:schemeClr val="bg1"/>
                  </a:solidFill>
                </a:ln>
              </a:rPr>
              <a:t>SEEING EACH DAY AS A GIFT FROM GOD</a:t>
            </a:r>
          </a:p>
          <a:p>
            <a:r>
              <a:rPr lang="en-US" sz="3600" dirty="0" smtClean="0">
                <a:ln w="50800"/>
              </a:rPr>
              <a:t>We all have the same amount of </a:t>
            </a:r>
            <a:r>
              <a:rPr lang="en-US" sz="3600" b="1" u="sng" dirty="0" smtClean="0">
                <a:ln w="50800"/>
              </a:rPr>
              <a:t>time.</a:t>
            </a:r>
          </a:p>
          <a:p>
            <a:r>
              <a:rPr lang="en-US" sz="3600" dirty="0" smtClean="0">
                <a:ln w="50800"/>
              </a:rPr>
              <a:t>Practice the five L’s</a:t>
            </a:r>
          </a:p>
          <a:p>
            <a:pPr lvl="1">
              <a:buNone/>
            </a:pPr>
            <a:r>
              <a:rPr lang="en-US" sz="3200" b="1" dirty="0" smtClean="0">
                <a:ln w="50800"/>
              </a:rPr>
              <a:t>LABOR		    LAUGH		      LEARN</a:t>
            </a:r>
          </a:p>
          <a:p>
            <a:pPr lvl="1">
              <a:buNone/>
            </a:pPr>
            <a:r>
              <a:rPr lang="en-US" sz="3200" b="1" dirty="0">
                <a:ln w="50800"/>
              </a:rPr>
              <a:t>	</a:t>
            </a:r>
            <a:r>
              <a:rPr lang="en-US" sz="3200" b="1" dirty="0" smtClean="0">
                <a:ln w="50800"/>
              </a:rPr>
              <a:t>		LOVE		         LEISURE</a:t>
            </a:r>
            <a:endParaRPr lang="en-US" sz="3200" b="1" dirty="0">
              <a:ln w="5080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Approaching Life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943349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ln w="50800"/>
              </a:rPr>
              <a:t>Approach each day by…….</a:t>
            </a:r>
          </a:p>
          <a:p>
            <a:pPr algn="ctr">
              <a:buNone/>
            </a:pPr>
            <a:r>
              <a:rPr lang="en-US" sz="4000" b="1" dirty="0" smtClean="0">
                <a:ln w="12700">
                  <a:solidFill>
                    <a:schemeClr val="bg1"/>
                  </a:solidFill>
                </a:ln>
              </a:rPr>
              <a:t>LEARNING TO LIVE IN THE PRESENT</a:t>
            </a:r>
          </a:p>
          <a:p>
            <a:r>
              <a:rPr lang="en-US" dirty="0" smtClean="0">
                <a:ln w="50800"/>
              </a:rPr>
              <a:t>Refuse to live in:</a:t>
            </a:r>
          </a:p>
          <a:p>
            <a:pPr lvl="1"/>
            <a:r>
              <a:rPr lang="en-US" sz="3000" b="1" u="sng" dirty="0" smtClean="0">
                <a:ln w="50800"/>
              </a:rPr>
              <a:t>Yesterday</a:t>
            </a:r>
            <a:r>
              <a:rPr lang="en-US" sz="3000" dirty="0" smtClean="0">
                <a:ln w="50800"/>
              </a:rPr>
              <a:t>- Phil. 3:13</a:t>
            </a:r>
            <a:endParaRPr lang="en-US" sz="3000" b="1" u="sng" dirty="0" smtClean="0">
              <a:ln w="50800"/>
            </a:endParaRPr>
          </a:p>
          <a:p>
            <a:pPr lvl="1"/>
            <a:r>
              <a:rPr lang="en-US" sz="3000" b="1" u="sng" dirty="0" smtClean="0">
                <a:ln w="50800"/>
              </a:rPr>
              <a:t>Tomorrow</a:t>
            </a:r>
            <a:r>
              <a:rPr lang="en-US" sz="3000" dirty="0" smtClean="0">
                <a:ln w="50800"/>
              </a:rPr>
              <a:t>- Matt. 6:34</a:t>
            </a:r>
            <a:endParaRPr lang="en-US" sz="3000" b="1" u="sng" dirty="0" smtClean="0">
              <a:ln w="50800"/>
            </a:endParaRPr>
          </a:p>
          <a:p>
            <a:r>
              <a:rPr lang="en-US" b="1" u="sng" dirty="0" smtClean="0">
                <a:ln w="50800"/>
              </a:rPr>
              <a:t>Prioritize the Day</a:t>
            </a:r>
            <a:r>
              <a:rPr lang="en-US" dirty="0" smtClean="0">
                <a:ln w="50800"/>
              </a:rPr>
              <a:t> and </a:t>
            </a:r>
            <a:r>
              <a:rPr lang="en-US" b="1" u="sng" dirty="0" smtClean="0">
                <a:ln w="50800"/>
              </a:rPr>
              <a:t>Avoid Procrastination</a:t>
            </a:r>
          </a:p>
          <a:p>
            <a:pPr lvl="1"/>
            <a:r>
              <a:rPr lang="en-US" sz="3000" dirty="0" smtClean="0">
                <a:ln w="50800"/>
              </a:rPr>
              <a:t>Col. 4:5, Eccl. 12:1, Ps. 90:12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Approaching Life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n w="50800"/>
              </a:rPr>
              <a:t>Approach each day by…….</a:t>
            </a:r>
          </a:p>
          <a:p>
            <a:pPr algn="ctr">
              <a:buNone/>
            </a:pPr>
            <a:r>
              <a:rPr lang="en-US" sz="4000" b="1" dirty="0" smtClean="0">
                <a:ln w="12700">
                  <a:solidFill>
                    <a:schemeClr val="bg1"/>
                  </a:solidFill>
                </a:ln>
              </a:rPr>
              <a:t>CHOOSE TO ENJOY TODAY</a:t>
            </a:r>
          </a:p>
          <a:p>
            <a:r>
              <a:rPr lang="en-US" b="1" dirty="0" smtClean="0">
                <a:ln w="50800"/>
              </a:rPr>
              <a:t>Phil. 4:11</a:t>
            </a:r>
          </a:p>
          <a:p>
            <a:r>
              <a:rPr lang="en-US" dirty="0" smtClean="0">
                <a:ln w="50800"/>
              </a:rPr>
              <a:t>You can choose to be </a:t>
            </a:r>
            <a:r>
              <a:rPr lang="en-US" b="1" u="sng" dirty="0" smtClean="0">
                <a:ln w="50800"/>
              </a:rPr>
              <a:t>happy</a:t>
            </a:r>
            <a:r>
              <a:rPr lang="en-US" dirty="0" smtClean="0">
                <a:ln w="50800"/>
              </a:rPr>
              <a:t> or </a:t>
            </a:r>
            <a:r>
              <a:rPr lang="en-US" b="1" u="sng" dirty="0" smtClean="0">
                <a:ln w="50800"/>
              </a:rPr>
              <a:t>unhappy.</a:t>
            </a:r>
          </a:p>
          <a:p>
            <a:r>
              <a:rPr lang="en-US" dirty="0" smtClean="0">
                <a:ln w="50800"/>
              </a:rPr>
              <a:t>Let’s </a:t>
            </a:r>
            <a:r>
              <a:rPr lang="en-US" b="1" u="sng" dirty="0" smtClean="0">
                <a:ln w="50800"/>
              </a:rPr>
              <a:t>rejoice</a:t>
            </a:r>
            <a:r>
              <a:rPr lang="en-US" dirty="0" smtClean="0">
                <a:ln w="50800"/>
              </a:rPr>
              <a:t> and be </a:t>
            </a:r>
            <a:r>
              <a:rPr lang="en-US" b="1" u="sng" dirty="0" smtClean="0">
                <a:ln w="50800"/>
              </a:rPr>
              <a:t>glad</a:t>
            </a:r>
            <a:r>
              <a:rPr lang="en-US" dirty="0" smtClean="0">
                <a:ln w="50800"/>
              </a:rPr>
              <a:t> in it.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161</Words>
  <Application>Microsoft Office PowerPoint</Application>
  <PresentationFormat>On-screen Show (16:9)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Approaching Life</vt:lpstr>
      <vt:lpstr>Approaching Life</vt:lpstr>
      <vt:lpstr>Slide 3</vt:lpstr>
      <vt:lpstr>Approaching Life</vt:lpstr>
      <vt:lpstr>Approaching Life</vt:lpstr>
      <vt:lpstr>Approaching Life</vt:lpstr>
      <vt:lpstr>Approaching Life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Approaching Life</dc:title>
  <dc:creator>CPressnell</dc:creator>
  <cp:lastModifiedBy>CPressnell</cp:lastModifiedBy>
  <cp:revision>14</cp:revision>
  <dcterms:created xsi:type="dcterms:W3CDTF">2016-04-23T20:15:05Z</dcterms:created>
  <dcterms:modified xsi:type="dcterms:W3CDTF">2016-04-24T01:12:45Z</dcterms:modified>
</cp:coreProperties>
</file>