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70" r:id="rId4"/>
    <p:sldId id="273" r:id="rId5"/>
    <p:sldId id="257" r:id="rId6"/>
    <p:sldId id="264" r:id="rId7"/>
    <p:sldId id="265" r:id="rId8"/>
    <p:sldId id="266" r:id="rId9"/>
    <p:sldId id="259" r:id="rId10"/>
    <p:sldId id="261" r:id="rId11"/>
    <p:sldId id="260" r:id="rId12"/>
    <p:sldId id="272" r:id="rId13"/>
    <p:sldId id="269" r:id="rId14"/>
    <p:sldId id="263" r:id="rId15"/>
    <p:sldId id="268" r:id="rId16"/>
    <p:sldId id="262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7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0E194-5BD1-434C-995D-FE1008F87F76}" type="datetimeFigureOut">
              <a:rPr lang="en-US" smtClean="0"/>
              <a:pPr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D5BF-2FA8-43AE-98D2-05CD97FA8E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7848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illusion of infatuation </a:t>
            </a:r>
            <a:r>
              <a:rPr lang="en-US" sz="5400" b="1" dirty="0" smtClean="0"/>
              <a:t>is that each infatuation feels equally valid… equally harmless.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472"/>
          </a:xfrm>
        </p:spPr>
        <p:txBody>
          <a:bodyPr>
            <a:normAutofit fontScale="92500"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deception of infatuation </a:t>
            </a:r>
            <a:r>
              <a:rPr lang="en-US" sz="5400" b="1" dirty="0" smtClean="0"/>
              <a:t>lies in the belief that you are now, and will always be, in control of the situation.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/>
          <a:lstStyle/>
          <a:p>
            <a:r>
              <a:rPr lang="en-US" b="1" dirty="0" smtClean="0"/>
              <a:t>1 Timothy 6:9-10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50"/>
            <a:ext cx="8686800" cy="41147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aseline="30000" dirty="0" smtClean="0"/>
              <a:t>9 </a:t>
            </a:r>
            <a:r>
              <a:rPr lang="en-US" dirty="0" smtClean="0"/>
              <a:t> But those who desire to be rich fall into temptation and a snare, and </a:t>
            </a:r>
            <a:r>
              <a:rPr lang="en-US" i="1" dirty="0" smtClean="0"/>
              <a:t>into</a:t>
            </a:r>
            <a:r>
              <a:rPr lang="en-US" dirty="0" smtClean="0"/>
              <a:t> many foolish and harmful lusts which drown men in destruction and perdition. </a:t>
            </a:r>
            <a:endParaRPr lang="en-US" dirty="0"/>
          </a:p>
          <a:p>
            <a:pPr>
              <a:buNone/>
            </a:pPr>
            <a:r>
              <a:rPr lang="en-US" baseline="30000" dirty="0" smtClean="0"/>
              <a:t>10 </a:t>
            </a:r>
            <a:r>
              <a:rPr lang="en-US" dirty="0" smtClean="0"/>
              <a:t> For the love of money is a root of all </a:t>
            </a:r>
            <a:r>
              <a:rPr lang="en-US" i="1" dirty="0" smtClean="0"/>
              <a:t>kinds of</a:t>
            </a:r>
            <a:r>
              <a:rPr lang="en-US" dirty="0" smtClean="0"/>
              <a:t> evil, for which some have strayed from the faith in their greediness, and pierced themselves through with many sorrows.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33350"/>
            <a:ext cx="4419600" cy="8572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From the Story of the Prodigal Son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00150"/>
            <a:ext cx="50292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Luke 15:13-16 (NKJV)</a:t>
            </a:r>
          </a:p>
          <a:p>
            <a:pPr>
              <a:buNone/>
            </a:pPr>
            <a:r>
              <a:rPr lang="en-US" baseline="30000" dirty="0" smtClean="0">
                <a:solidFill>
                  <a:schemeClr val="bg1"/>
                </a:solidFill>
              </a:rPr>
              <a:t>13 </a:t>
            </a:r>
            <a:r>
              <a:rPr lang="en-US" dirty="0" smtClean="0">
                <a:solidFill>
                  <a:schemeClr val="bg1"/>
                </a:solidFill>
              </a:rPr>
              <a:t> …journeyed to a far country…</a:t>
            </a:r>
          </a:p>
          <a:p>
            <a:pPr>
              <a:buNone/>
            </a:pPr>
            <a:r>
              <a:rPr lang="en-US" baseline="30000" dirty="0" smtClean="0">
                <a:solidFill>
                  <a:schemeClr val="bg1"/>
                </a:solidFill>
              </a:rPr>
              <a:t>14 </a:t>
            </a:r>
            <a:r>
              <a:rPr lang="en-US" dirty="0" smtClean="0">
                <a:solidFill>
                  <a:schemeClr val="bg1"/>
                </a:solidFill>
              </a:rPr>
              <a:t> …when he had spent all… </a:t>
            </a:r>
          </a:p>
          <a:p>
            <a:pPr>
              <a:buNone/>
            </a:pPr>
            <a:r>
              <a:rPr lang="en-US" baseline="30000" dirty="0" smtClean="0">
                <a:solidFill>
                  <a:schemeClr val="bg1"/>
                </a:solidFill>
              </a:rPr>
              <a:t>16 </a:t>
            </a:r>
            <a:r>
              <a:rPr lang="en-US" dirty="0" smtClean="0">
                <a:solidFill>
                  <a:schemeClr val="bg1"/>
                </a:solidFill>
              </a:rPr>
              <a:t> …And he would gladly have filled his stomach with the pods that the swine ate, and no one gave him </a:t>
            </a:r>
            <a:r>
              <a:rPr lang="en-US" i="1" dirty="0" smtClean="0">
                <a:solidFill>
                  <a:schemeClr val="bg1"/>
                </a:solidFill>
              </a:rPr>
              <a:t>anything.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0"/>
            <a:ext cx="358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SIN CAN…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…</a:t>
            </a:r>
            <a:r>
              <a:rPr lang="en-US" sz="3200" dirty="0" smtClean="0">
                <a:solidFill>
                  <a:srgbClr val="FFFF00"/>
                </a:solidFill>
              </a:rPr>
              <a:t>take you farther </a:t>
            </a:r>
            <a:r>
              <a:rPr lang="en-US" sz="3200" dirty="0" smtClean="0">
                <a:solidFill>
                  <a:schemeClr val="bg1"/>
                </a:solidFill>
              </a:rPr>
              <a:t>than you wanted to go.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…</a:t>
            </a:r>
            <a:r>
              <a:rPr lang="en-US" sz="3200" dirty="0" smtClean="0">
                <a:solidFill>
                  <a:srgbClr val="FFFF00"/>
                </a:solidFill>
              </a:rPr>
              <a:t>cost you more </a:t>
            </a:r>
            <a:r>
              <a:rPr lang="en-US" sz="3200" dirty="0" smtClean="0">
                <a:solidFill>
                  <a:schemeClr val="bg1"/>
                </a:solidFill>
              </a:rPr>
              <a:t>than you were willing to pay.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…</a:t>
            </a:r>
            <a:r>
              <a:rPr lang="en-US" sz="3200" dirty="0" smtClean="0">
                <a:solidFill>
                  <a:srgbClr val="FFFF00"/>
                </a:solidFill>
              </a:rPr>
              <a:t>keep you longer </a:t>
            </a:r>
            <a:r>
              <a:rPr lang="en-US" sz="3200" dirty="0" smtClean="0">
                <a:solidFill>
                  <a:schemeClr val="bg1"/>
                </a:solidFill>
              </a:rPr>
              <a:t>than you wanted to stay.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EA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EA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FEA24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reward of infatuation </a:t>
            </a:r>
            <a:r>
              <a:rPr lang="en-US" sz="5400" b="1" dirty="0" smtClean="0"/>
              <a:t>lies in whether or not the object of you infatuation is worthy.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James 4:4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686800" cy="36575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aseline="30000" dirty="0" smtClean="0"/>
              <a:t>4 </a:t>
            </a:r>
            <a:r>
              <a:rPr lang="en-US" sz="5700" dirty="0" smtClean="0"/>
              <a:t> Adulterers and adulteresses! Do you not know that friendship with the world is enmity with God? Whoever therefore wants to be a friend of the world makes himself an enemy of God.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6:16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aseline="30000" dirty="0" smtClean="0"/>
              <a:t>16 </a:t>
            </a:r>
            <a:r>
              <a:rPr lang="en-US" sz="4000" dirty="0" smtClean="0"/>
              <a:t> Do you not know that to whom you present yourselves slaves to obey, you are that one's slaves whom you obey, whether of sin </a:t>
            </a:r>
            <a:r>
              <a:rPr lang="en-US" sz="4000" i="1" dirty="0" smtClean="0"/>
              <a:t>leading</a:t>
            </a:r>
            <a:r>
              <a:rPr lang="en-US" sz="4000" dirty="0" smtClean="0"/>
              <a:t> to death, or of obedience </a:t>
            </a:r>
            <a:r>
              <a:rPr lang="en-US" sz="4000" i="1" dirty="0" smtClean="0"/>
              <a:t>leading</a:t>
            </a:r>
            <a:r>
              <a:rPr lang="en-US" sz="4000" dirty="0" smtClean="0"/>
              <a:t> to righteousness?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733800" y="3562350"/>
            <a:ext cx="33528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895600" y="4171950"/>
            <a:ext cx="51054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61950"/>
            <a:ext cx="8610600" cy="4232673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pre-co-</a:t>
            </a:r>
            <a:r>
              <a:rPr lang="en-US" sz="5400" b="1" dirty="0" err="1" smtClean="0"/>
              <a:t>cious</a:t>
            </a:r>
            <a:r>
              <a:rPr lang="en-US" sz="5400" b="1" dirty="0" smtClean="0"/>
              <a:t>:  </a:t>
            </a:r>
            <a:r>
              <a:rPr lang="en-US" sz="5400" i="1" dirty="0" smtClean="0"/>
              <a:t>adj. </a:t>
            </a:r>
          </a:p>
          <a:p>
            <a:pPr marL="798513" indent="-798513">
              <a:buNone/>
            </a:pPr>
            <a:r>
              <a:rPr lang="en-US" sz="5400" dirty="0" smtClean="0"/>
              <a:t>1.  matured beyond normal for one’s age, esp. in mental capacity, talent, etc.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0"/>
            <a:ext cx="7848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teve22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514350"/>
            <a:ext cx="2788466" cy="4267200"/>
          </a:xfrm>
        </p:spPr>
      </p:pic>
      <p:sp>
        <p:nvSpPr>
          <p:cNvPr id="15" name="TextBox 14"/>
          <p:cNvSpPr txBox="1"/>
          <p:nvPr/>
        </p:nvSpPr>
        <p:spPr>
          <a:xfrm>
            <a:off x="4114800" y="361950"/>
            <a:ext cx="4114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  <a:latin typeface="Andy" pitchFamily="66" charset="0"/>
              </a:rPr>
              <a:t>All I Need to Know About Infatuation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ndy" pitchFamily="66" charset="0"/>
              </a:rPr>
              <a:t> I Learned in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Andy" pitchFamily="66" charset="0"/>
              </a:rPr>
              <a:t>9</a:t>
            </a:r>
            <a:r>
              <a:rPr lang="en-US" sz="5400" baseline="30000" dirty="0" smtClean="0">
                <a:solidFill>
                  <a:schemeClr val="bg1"/>
                </a:solidFill>
                <a:latin typeface="Andy" pitchFamily="66" charset="0"/>
              </a:rPr>
              <a:t>th</a:t>
            </a:r>
            <a:r>
              <a:rPr lang="en-US" sz="5400" dirty="0" smtClean="0">
                <a:solidFill>
                  <a:schemeClr val="bg1"/>
                </a:solidFill>
                <a:latin typeface="Andy" pitchFamily="66" charset="0"/>
              </a:rPr>
              <a:t> Grade</a:t>
            </a:r>
            <a:endParaRPr lang="en-US" sz="5400" dirty="0">
              <a:solidFill>
                <a:schemeClr val="bg1"/>
              </a:solidFill>
              <a:latin typeface="And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5400" b="1" dirty="0" smtClean="0"/>
              <a:t>Infatuation happens to everyone.  And every infatuation seems innocent enough at the beginning.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the Story of the Prodigal Son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71550"/>
            <a:ext cx="8915400" cy="4038600"/>
          </a:xfrm>
        </p:spPr>
        <p:txBody>
          <a:bodyPr>
            <a:normAutofit/>
          </a:bodyPr>
          <a:lstStyle/>
          <a:p>
            <a:r>
              <a:rPr lang="en-US" b="1" dirty="0" smtClean="0"/>
              <a:t>Luke 15:11-13 (NKJV)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aseline="30000" dirty="0" smtClean="0"/>
              <a:t>11 </a:t>
            </a:r>
            <a:r>
              <a:rPr lang="en-US" dirty="0" smtClean="0"/>
              <a:t> Then He said: "A certain man had two sons. </a:t>
            </a:r>
            <a:br>
              <a:rPr lang="en-US" dirty="0" smtClean="0"/>
            </a:br>
            <a:r>
              <a:rPr lang="en-US" baseline="30000" dirty="0" smtClean="0"/>
              <a:t>12 </a:t>
            </a:r>
            <a:r>
              <a:rPr lang="en-US" dirty="0" smtClean="0"/>
              <a:t> And the younger of them said to </a:t>
            </a:r>
            <a:r>
              <a:rPr lang="en-US" i="1" dirty="0" smtClean="0"/>
              <a:t>his</a:t>
            </a:r>
            <a:r>
              <a:rPr lang="en-US" dirty="0" smtClean="0"/>
              <a:t> father, 'Father, give me the portion of goods that falls </a:t>
            </a:r>
            <a:r>
              <a:rPr lang="en-US" i="1" dirty="0" smtClean="0"/>
              <a:t>to me.'</a:t>
            </a:r>
            <a:r>
              <a:rPr lang="en-US" dirty="0" smtClean="0"/>
              <a:t> So he divided to them </a:t>
            </a:r>
            <a:r>
              <a:rPr lang="en-US" i="1" dirty="0" smtClean="0"/>
              <a:t>his</a:t>
            </a:r>
            <a:r>
              <a:rPr lang="en-US" dirty="0" smtClean="0"/>
              <a:t> livelihood. </a:t>
            </a:r>
            <a:br>
              <a:rPr lang="en-US" dirty="0" smtClean="0"/>
            </a:br>
            <a:r>
              <a:rPr lang="en-US" baseline="30000" dirty="0" smtClean="0"/>
              <a:t>13 </a:t>
            </a:r>
            <a:r>
              <a:rPr lang="en-US" dirty="0" smtClean="0"/>
              <a:t> And not many days after, the younger son gathered all together, journeyed to a far country…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John 2:15-16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aseline="30000" dirty="0" smtClean="0"/>
              <a:t>15 </a:t>
            </a:r>
            <a:r>
              <a:rPr lang="en-US" sz="3600" dirty="0" smtClean="0"/>
              <a:t> Do not love the world or the things in the world. If anyone loves the world, the love of the Father is not in him. </a:t>
            </a:r>
            <a:endParaRPr lang="en-US" sz="3600" dirty="0"/>
          </a:p>
          <a:p>
            <a:pPr>
              <a:buNone/>
            </a:pPr>
            <a:r>
              <a:rPr lang="en-US" sz="3600" baseline="30000" dirty="0" smtClean="0"/>
              <a:t>16 </a:t>
            </a:r>
            <a:r>
              <a:rPr lang="en-US" sz="3600" dirty="0" smtClean="0"/>
              <a:t> For all that </a:t>
            </a:r>
            <a:r>
              <a:rPr lang="en-US" sz="3600" i="1" dirty="0" smtClean="0"/>
              <a:t>is</a:t>
            </a:r>
            <a:r>
              <a:rPr lang="en-US" sz="3600" dirty="0" smtClean="0"/>
              <a:t> in the world--the lust of the flesh, the lust of the eyes, and the pride of life--is not of the Father but is of the world.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John 2:17 (NKJV)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7750"/>
            <a:ext cx="8763000" cy="3886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5400" baseline="30000" dirty="0" smtClean="0"/>
              <a:t>17 </a:t>
            </a:r>
            <a:r>
              <a:rPr lang="en-US" sz="5400" dirty="0" smtClean="0"/>
              <a:t> And the world is passing away, and the lust of it; but he who does the will of God abides forever.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 Learned About Infatuation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</a:rPr>
              <a:t>thrill of infatuation </a:t>
            </a:r>
            <a:r>
              <a:rPr lang="en-US" sz="5400" b="1" dirty="0" smtClean="0"/>
              <a:t>lies in the hope that it is leading to something wonderful.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422</TotalTime>
  <Words>240</Words>
  <Application>Microsoft Office PowerPoint</Application>
  <PresentationFormat>On-screen Show (16:9)</PresentationFormat>
  <Paragraphs>38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What I Learned About Infatuation</vt:lpstr>
      <vt:lpstr>From the Story of the Prodigal Son</vt:lpstr>
      <vt:lpstr>1 John 2:15-16 (NKJV) </vt:lpstr>
      <vt:lpstr>1 John 2:17 (NKJV) </vt:lpstr>
      <vt:lpstr>What I Learned About Infatuation</vt:lpstr>
      <vt:lpstr>What I Learned About Infatuation</vt:lpstr>
      <vt:lpstr>What I Learned About Infatuation</vt:lpstr>
      <vt:lpstr>1 Timothy 6:9-10 (NKJV) </vt:lpstr>
      <vt:lpstr>From the Story of the Prodigal Son</vt:lpstr>
      <vt:lpstr>What I Learned About Infatuation</vt:lpstr>
      <vt:lpstr>James 4:4 (NKJV) </vt:lpstr>
      <vt:lpstr>Romans 6:16 (NKJV)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Stephen</cp:lastModifiedBy>
  <cp:revision>32</cp:revision>
  <dcterms:created xsi:type="dcterms:W3CDTF">2016-04-16T12:16:58Z</dcterms:created>
  <dcterms:modified xsi:type="dcterms:W3CDTF">2016-04-17T12:53:21Z</dcterms:modified>
</cp:coreProperties>
</file>