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" y="-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DFDC68-24A9-4F7C-894D-57F7D1E1455B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02D34E-3C1D-4FB4-9BE1-B6A3E4347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2D34E-3C1D-4FB4-9BE1-B6A3E4347CA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73D4-5580-46B8-ADA4-E8CD02C80E1A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0D7B1-62FF-49B9-A689-21BF24E1D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73D4-5580-46B8-ADA4-E8CD02C80E1A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0D7B1-62FF-49B9-A689-21BF24E1D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73D4-5580-46B8-ADA4-E8CD02C80E1A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0D7B1-62FF-49B9-A689-21BF24E1D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73D4-5580-46B8-ADA4-E8CD02C80E1A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0D7B1-62FF-49B9-A689-21BF24E1D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73D4-5580-46B8-ADA4-E8CD02C80E1A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0D7B1-62FF-49B9-A689-21BF24E1D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73D4-5580-46B8-ADA4-E8CD02C80E1A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0D7B1-62FF-49B9-A689-21BF24E1D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73D4-5580-46B8-ADA4-E8CD02C80E1A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0D7B1-62FF-49B9-A689-21BF24E1D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73D4-5580-46B8-ADA4-E8CD02C80E1A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0D7B1-62FF-49B9-A689-21BF24E1D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73D4-5580-46B8-ADA4-E8CD02C80E1A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0D7B1-62FF-49B9-A689-21BF24E1D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73D4-5580-46B8-ADA4-E8CD02C80E1A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0D7B1-62FF-49B9-A689-21BF24E1D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73D4-5580-46B8-ADA4-E8CD02C80E1A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0D7B1-62FF-49B9-A689-21BF24E1D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873D4-5580-46B8-ADA4-E8CD02C80E1A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0D7B1-62FF-49B9-A689-21BF24E1D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inkspirationalmessages.com/wp-content/uploads/2015/03/womanJesus.jpg"/>
          <p:cNvPicPr>
            <a:picLocks noChangeAspect="1" noChangeArrowheads="1"/>
          </p:cNvPicPr>
          <p:nvPr/>
        </p:nvPicPr>
        <p:blipFill>
          <a:blip r:embed="rId2" cstate="print">
            <a:lum bright="25000"/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latin typeface="Britannic Bold" pitchFamily="34" charset="0"/>
              </a:rPr>
              <a:t>Touched by Jesus</a:t>
            </a:r>
            <a:endParaRPr lang="en-US" sz="6000" dirty="0">
              <a:latin typeface="Britann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Text: Matthew 8 &amp; 9. </a:t>
            </a:r>
          </a:p>
          <a:p>
            <a:r>
              <a:rPr lang="en-US" dirty="0" smtClean="0"/>
              <a:t>Recent Research has pointed to the crucial effects of physical contact for infants.</a:t>
            </a:r>
          </a:p>
          <a:p>
            <a:r>
              <a:rPr lang="en-US" dirty="0" smtClean="0"/>
              <a:t>Listen to the experts.</a:t>
            </a:r>
          </a:p>
          <a:p>
            <a:r>
              <a:rPr lang="en-US" dirty="0" smtClean="0"/>
              <a:t>Five stories of people being impacted by the touch of Jesus.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nkspirationalmessages.com/wp-content/uploads/2015/03/womanJesus.jpg"/>
          <p:cNvPicPr>
            <a:picLocks noChangeAspect="1" noChangeArrowheads="1"/>
          </p:cNvPicPr>
          <p:nvPr/>
        </p:nvPicPr>
        <p:blipFill>
          <a:blip r:embed="rId2" cstate="print">
            <a:lum bright="25000"/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latin typeface="Britannic Bold" pitchFamily="34" charset="0"/>
              </a:rPr>
              <a:t>Touched by Jesus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5759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Matt. 8:1-4</a:t>
            </a:r>
          </a:p>
          <a:p>
            <a:pPr lvl="1"/>
            <a:r>
              <a:rPr lang="en-US" sz="3200" dirty="0" smtClean="0"/>
              <a:t>A leper.</a:t>
            </a:r>
          </a:p>
          <a:p>
            <a:pPr lvl="1"/>
            <a:r>
              <a:rPr lang="en-US" sz="3200" dirty="0" smtClean="0"/>
              <a:t>Jesus’ touch can make you clean.</a:t>
            </a:r>
          </a:p>
          <a:p>
            <a:r>
              <a:rPr lang="en-US" sz="3600" dirty="0" smtClean="0"/>
              <a:t>Matt. 8:14-17</a:t>
            </a:r>
          </a:p>
          <a:p>
            <a:pPr lvl="1"/>
            <a:r>
              <a:rPr lang="en-US" sz="3200" dirty="0" smtClean="0"/>
              <a:t>Peter’s mother-in-law.</a:t>
            </a:r>
          </a:p>
          <a:p>
            <a:pPr lvl="1"/>
            <a:r>
              <a:rPr lang="en-US" sz="3200" dirty="0" smtClean="0"/>
              <a:t>Jesus’ touch can make you well.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nkspirationalmessages.com/wp-content/uploads/2015/03/womanJesus.jpg"/>
          <p:cNvPicPr>
            <a:picLocks noChangeAspect="1" noChangeArrowheads="1"/>
          </p:cNvPicPr>
          <p:nvPr/>
        </p:nvPicPr>
        <p:blipFill>
          <a:blip r:embed="rId2" cstate="print">
            <a:lum bright="25000"/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latin typeface="Britannic Bold" pitchFamily="34" charset="0"/>
              </a:rPr>
              <a:t>Touched by Jesus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/>
          <a:lstStyle/>
          <a:p>
            <a:r>
              <a:rPr lang="en-US" sz="3600" dirty="0" smtClean="0"/>
              <a:t>Matt. 9:18, 23-26</a:t>
            </a:r>
          </a:p>
          <a:p>
            <a:pPr lvl="1"/>
            <a:r>
              <a:rPr lang="en-US" sz="3200" dirty="0" err="1" smtClean="0"/>
              <a:t>Jairus</a:t>
            </a:r>
            <a:r>
              <a:rPr lang="en-US" sz="3200" dirty="0" smtClean="0"/>
              <a:t>’ daughter.</a:t>
            </a:r>
          </a:p>
          <a:p>
            <a:pPr lvl="1"/>
            <a:r>
              <a:rPr lang="en-US" sz="3200" dirty="0" smtClean="0"/>
              <a:t>Jesus’ touch can make you live.</a:t>
            </a:r>
            <a:endParaRPr lang="en-US" sz="3200" dirty="0"/>
          </a:p>
          <a:p>
            <a:r>
              <a:rPr lang="en-US" sz="3600" dirty="0" smtClean="0"/>
              <a:t>Matt. 9:20-22</a:t>
            </a:r>
          </a:p>
          <a:p>
            <a:pPr lvl="1"/>
            <a:r>
              <a:rPr lang="en-US" sz="3200" dirty="0" smtClean="0"/>
              <a:t>Woman with the issue of blood.</a:t>
            </a:r>
          </a:p>
          <a:p>
            <a:pPr lvl="1"/>
            <a:r>
              <a:rPr lang="en-US" sz="3200" dirty="0" smtClean="0"/>
              <a:t>Jesus’ touch can make you whole.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nkspirationalmessages.com/wp-content/uploads/2015/03/womanJesus.jpg"/>
          <p:cNvPicPr>
            <a:picLocks noChangeAspect="1" noChangeArrowheads="1"/>
          </p:cNvPicPr>
          <p:nvPr/>
        </p:nvPicPr>
        <p:blipFill>
          <a:blip r:embed="rId3" cstate="print">
            <a:lum bright="25000"/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latin typeface="Britannic Bold" pitchFamily="34" charset="0"/>
              </a:rPr>
              <a:t>Touched by Jesus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Matt. 9:27-31</a:t>
            </a:r>
          </a:p>
          <a:p>
            <a:pPr lvl="1"/>
            <a:r>
              <a:rPr lang="en-US" sz="3200" dirty="0" smtClean="0"/>
              <a:t>Two blind men.</a:t>
            </a:r>
          </a:p>
          <a:p>
            <a:pPr lvl="1"/>
            <a:r>
              <a:rPr lang="en-US" sz="3200" dirty="0" smtClean="0"/>
              <a:t>Jesus’ touch can make you see.</a:t>
            </a:r>
            <a:endParaRPr lang="en-US" sz="3200" dirty="0"/>
          </a:p>
          <a:p>
            <a:r>
              <a:rPr lang="en-US" sz="3600" dirty="0" smtClean="0"/>
              <a:t>Amazing things always happen to those who are touched by Jesus.</a:t>
            </a:r>
          </a:p>
          <a:p>
            <a:r>
              <a:rPr lang="en-US" sz="3600" dirty="0" smtClean="0"/>
              <a:t>Has your life and heart been touched by Jesus?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151</Words>
  <Application>Microsoft Office PowerPoint</Application>
  <PresentationFormat>On-screen Show (16:9)</PresentationFormat>
  <Paragraphs>26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Touched by Jesus</vt:lpstr>
      <vt:lpstr>Touched by Jesus</vt:lpstr>
      <vt:lpstr>Touched by Jesus</vt:lpstr>
      <vt:lpstr>Touched by Jesus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CPressnell</dc:creator>
  <cp:lastModifiedBy>CPressnell</cp:lastModifiedBy>
  <cp:revision>35</cp:revision>
  <dcterms:created xsi:type="dcterms:W3CDTF">2016-03-24T18:12:12Z</dcterms:created>
  <dcterms:modified xsi:type="dcterms:W3CDTF">2016-03-27T04:58:52Z</dcterms:modified>
</cp:coreProperties>
</file>