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84" y="-46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1B106-5B6F-4A44-8709-EDD851B1059B}" type="datetimeFigureOut">
              <a:rPr lang="en-US" smtClean="0"/>
              <a:t>3/27/2016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46E8D-B9E3-4557-B75B-6B354FEEED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1B106-5B6F-4A44-8709-EDD851B1059B}" type="datetimeFigureOut">
              <a:rPr lang="en-US" smtClean="0"/>
              <a:t>3/27/2016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46E8D-B9E3-4557-B75B-6B354FEEED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1B106-5B6F-4A44-8709-EDD851B1059B}" type="datetimeFigureOut">
              <a:rPr lang="en-US" smtClean="0"/>
              <a:t>3/27/2016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46E8D-B9E3-4557-B75B-6B354FEEED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1B106-5B6F-4A44-8709-EDD851B1059B}" type="datetimeFigureOut">
              <a:rPr lang="en-US" smtClean="0"/>
              <a:t>3/27/2016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46E8D-B9E3-4557-B75B-6B354FEEED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1B106-5B6F-4A44-8709-EDD851B1059B}" type="datetimeFigureOut">
              <a:rPr lang="en-US" smtClean="0"/>
              <a:t>3/27/2016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46E8D-B9E3-4557-B75B-6B354FEEED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1B106-5B6F-4A44-8709-EDD851B1059B}" type="datetimeFigureOut">
              <a:rPr lang="en-US" smtClean="0"/>
              <a:t>3/27/2016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46E8D-B9E3-4557-B75B-6B354FEEED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1B106-5B6F-4A44-8709-EDD851B1059B}" type="datetimeFigureOut">
              <a:rPr lang="en-US" smtClean="0"/>
              <a:t>3/27/2016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46E8D-B9E3-4557-B75B-6B354FEEED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1B106-5B6F-4A44-8709-EDD851B1059B}" type="datetimeFigureOut">
              <a:rPr lang="en-US" smtClean="0"/>
              <a:t>3/27/2016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46E8D-B9E3-4557-B75B-6B354FEEED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1B106-5B6F-4A44-8709-EDD851B1059B}" type="datetimeFigureOut">
              <a:rPr lang="en-US" smtClean="0"/>
              <a:t>3/27/2016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46E8D-B9E3-4557-B75B-6B354FEEED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1B106-5B6F-4A44-8709-EDD851B1059B}" type="datetimeFigureOut">
              <a:rPr lang="en-US" smtClean="0"/>
              <a:t>3/27/2016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46E8D-B9E3-4557-B75B-6B354FEEED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1B106-5B6F-4A44-8709-EDD851B1059B}" type="datetimeFigureOut">
              <a:rPr lang="en-US" smtClean="0"/>
              <a:t>3/27/2016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46E8D-B9E3-4557-B75B-6B354FEEED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F1B106-5B6F-4A44-8709-EDD851B1059B}" type="datetimeFigureOut">
              <a:rPr lang="en-US" smtClean="0"/>
              <a:t>3/27/2016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D46E8D-B9E3-4557-B75B-6B354FEEEDF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plywoodpeople.com/wp-content/uploads/2012/02/Cour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build </a:t>
            </a:r>
            <a:r>
              <a:rPr lang="en-US" dirty="0" smtClean="0">
                <a:latin typeface="Bodoni MT Black" pitchFamily="18" charset="0"/>
              </a:rPr>
              <a:t>COURAGE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Build courage through……..</a:t>
            </a:r>
          </a:p>
          <a:p>
            <a:pPr algn="ctr">
              <a:buNone/>
            </a:pPr>
            <a:r>
              <a:rPr lang="en-US" sz="4000" dirty="0" smtClean="0">
                <a:latin typeface="Aharoni" pitchFamily="2" charset="-79"/>
                <a:cs typeface="Aharoni" pitchFamily="2" charset="-79"/>
              </a:rPr>
              <a:t>EXHORTATION FROM GOD’S WORD</a:t>
            </a:r>
          </a:p>
          <a:p>
            <a:r>
              <a:rPr lang="en-US" dirty="0" smtClean="0">
                <a:cs typeface="Aharoni" pitchFamily="2" charset="-79"/>
              </a:rPr>
              <a:t>Joshua 1:6-9</a:t>
            </a:r>
          </a:p>
          <a:p>
            <a:r>
              <a:rPr lang="en-US" dirty="0" smtClean="0">
                <a:cs typeface="Aharoni" pitchFamily="2" charset="-79"/>
              </a:rPr>
              <a:t>I Cor. 16:13</a:t>
            </a:r>
          </a:p>
          <a:p>
            <a:r>
              <a:rPr lang="en-US" dirty="0" smtClean="0">
                <a:cs typeface="Aharoni" pitchFamily="2" charset="-79"/>
              </a:rPr>
              <a:t>Ps. 118:6, Matt. 10:28, Heb. 13:6</a:t>
            </a:r>
            <a:endParaRPr lang="en-US" dirty="0"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plywoodpeople.com/wp-content/uploads/2012/02/Cour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build </a:t>
            </a:r>
            <a:r>
              <a:rPr lang="en-US" dirty="0" smtClean="0">
                <a:latin typeface="Bodoni MT Black" pitchFamily="18" charset="0"/>
              </a:rPr>
              <a:t>COURAGE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809999"/>
          </a:xfrm>
        </p:spPr>
        <p:txBody>
          <a:bodyPr>
            <a:normAutofit/>
          </a:bodyPr>
          <a:lstStyle/>
          <a:p>
            <a:r>
              <a:rPr lang="en-US" dirty="0" smtClean="0"/>
              <a:t>TEXT: Deut. 31:1-8, 23</a:t>
            </a:r>
          </a:p>
          <a:p>
            <a:r>
              <a:rPr lang="en-US" sz="3600" b="1" dirty="0" smtClean="0"/>
              <a:t>Admit it! We have all been this kid. </a:t>
            </a:r>
          </a:p>
          <a:p>
            <a:r>
              <a:rPr lang="en-US" sz="3600" b="1" dirty="0" smtClean="0">
                <a:solidFill>
                  <a:srgbClr val="FFFF00"/>
                </a:solidFill>
              </a:rPr>
              <a:t>Obviously, the opposite of courage is fear.</a:t>
            </a:r>
          </a:p>
          <a:p>
            <a:r>
              <a:rPr lang="en-US" sz="3600" b="1" dirty="0" smtClean="0"/>
              <a:t>So then how do we overcome fear.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Combat fear with faith.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plywoodpeople.com/wp-content/uploads/2012/02/Cour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build </a:t>
            </a:r>
            <a:r>
              <a:rPr lang="en-US" dirty="0" smtClean="0">
                <a:latin typeface="Bodoni MT Black" pitchFamily="18" charset="0"/>
              </a:rPr>
              <a:t>COURAGE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Build courage through……..</a:t>
            </a:r>
          </a:p>
          <a:p>
            <a:pPr algn="ctr">
              <a:buNone/>
            </a:pPr>
            <a:r>
              <a:rPr lang="en-US" sz="4000" dirty="0" smtClean="0">
                <a:latin typeface="Aharoni" pitchFamily="2" charset="-79"/>
                <a:cs typeface="Aharoni" pitchFamily="2" charset="-79"/>
              </a:rPr>
              <a:t>EXAMPLES FROM GOD’S WORD</a:t>
            </a:r>
          </a:p>
          <a:p>
            <a:r>
              <a:rPr lang="en-US" b="1" dirty="0" smtClean="0">
                <a:cs typeface="Aharoni" pitchFamily="2" charset="-79"/>
              </a:rPr>
              <a:t>II Kings 6:16</a:t>
            </a:r>
          </a:p>
          <a:p>
            <a:r>
              <a:rPr lang="en-US" b="1" dirty="0" smtClean="0">
                <a:cs typeface="Aharoni" pitchFamily="2" charset="-79"/>
              </a:rPr>
              <a:t>Daniel 3</a:t>
            </a:r>
          </a:p>
          <a:p>
            <a:r>
              <a:rPr lang="en-US" b="1" dirty="0" smtClean="0">
                <a:cs typeface="Aharoni" pitchFamily="2" charset="-79"/>
              </a:rPr>
              <a:t>Acts 27:9-25</a:t>
            </a:r>
          </a:p>
          <a:p>
            <a:r>
              <a:rPr lang="en-US" b="1" dirty="0" smtClean="0">
                <a:cs typeface="Aharoni" pitchFamily="2" charset="-79"/>
              </a:rPr>
              <a:t>John 14, Matt. 26:36ff</a:t>
            </a:r>
            <a:endParaRPr lang="en-US" b="1" dirty="0"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plywoodpeople.com/wp-content/uploads/2012/02/Cour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build </a:t>
            </a:r>
            <a:r>
              <a:rPr lang="en-US" dirty="0" smtClean="0">
                <a:latin typeface="Bodoni MT Black" pitchFamily="18" charset="0"/>
              </a:rPr>
              <a:t>COURAGE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657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Build courage through……..</a:t>
            </a:r>
          </a:p>
          <a:p>
            <a:pPr algn="ctr">
              <a:buNone/>
            </a:pPr>
            <a:r>
              <a:rPr lang="en-US" sz="4000" dirty="0" smtClean="0">
                <a:latin typeface="Aharoni" pitchFamily="2" charset="-79"/>
                <a:cs typeface="Aharoni" pitchFamily="2" charset="-79"/>
              </a:rPr>
              <a:t>EXPERIENCING GOD’S WORD</a:t>
            </a:r>
          </a:p>
          <a:p>
            <a:r>
              <a:rPr lang="en-US" b="1" dirty="0" smtClean="0">
                <a:cs typeface="Aharoni" pitchFamily="2" charset="-79"/>
              </a:rPr>
              <a:t>Romans 10:17</a:t>
            </a:r>
          </a:p>
          <a:p>
            <a:r>
              <a:rPr lang="en-US" b="1" dirty="0" smtClean="0">
                <a:cs typeface="Aharoni" pitchFamily="2" charset="-79"/>
              </a:rPr>
              <a:t>Phil. 2:12</a:t>
            </a:r>
          </a:p>
          <a:p>
            <a:r>
              <a:rPr lang="en-US" b="1" dirty="0" smtClean="0">
                <a:cs typeface="Aharoni" pitchFamily="2" charset="-79"/>
              </a:rPr>
              <a:t>James 2:22,26</a:t>
            </a:r>
          </a:p>
          <a:p>
            <a:r>
              <a:rPr lang="en-US" b="1" dirty="0" smtClean="0">
                <a:cs typeface="Aharoni" pitchFamily="2" charset="-79"/>
              </a:rPr>
              <a:t>Practice something so much that it brings peace.</a:t>
            </a:r>
            <a:endParaRPr lang="en-US" b="1" dirty="0"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124</Words>
  <Application>Microsoft Office PowerPoint</Application>
  <PresentationFormat>On-screen Show (16:9)</PresentationFormat>
  <Paragraphs>26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How to build COURAGE</vt:lpstr>
      <vt:lpstr>How to build COURAGE</vt:lpstr>
      <vt:lpstr>How to build COURAGE</vt:lpstr>
      <vt:lpstr>How to build COURAGE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build COURAGE</dc:title>
  <dc:creator>CPressnell</dc:creator>
  <cp:lastModifiedBy>CPressnell</cp:lastModifiedBy>
  <cp:revision>4</cp:revision>
  <dcterms:created xsi:type="dcterms:W3CDTF">2016-03-27T20:38:25Z</dcterms:created>
  <dcterms:modified xsi:type="dcterms:W3CDTF">2016-03-27T21:10:19Z</dcterms:modified>
</cp:coreProperties>
</file>