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698F-BEEB-40BD-82BB-E0D898248935}" type="datetimeFigureOut">
              <a:rPr lang="en-US" smtClean="0"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62C3-1FBD-4CF7-AC12-411A273154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matgilbert.files.wordpress.com/2014/06/cro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46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NO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pperplate Gothic Bold" pitchFamily="34" charset="0"/>
              </a:rPr>
              <a:t>ATONEMENT</a:t>
            </a:r>
            <a:r>
              <a:rPr lang="en-US" b="1" dirty="0" smtClean="0">
                <a:latin typeface="Copperplate Gothic Bold" pitchFamily="34" charset="0"/>
              </a:rPr>
              <a:t> FOREVER!!</a:t>
            </a:r>
            <a:endParaRPr lang="en-US" b="1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733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Text: I Samuel 3:11-14</a:t>
            </a:r>
          </a:p>
          <a:p>
            <a:r>
              <a:rPr lang="en-US" dirty="0" smtClean="0"/>
              <a:t>This passage records a frightening message.</a:t>
            </a:r>
          </a:p>
          <a:p>
            <a:pPr lvl="1"/>
            <a:r>
              <a:rPr lang="en-US" sz="3200" dirty="0" smtClean="0"/>
              <a:t>It would make the ears </a:t>
            </a:r>
            <a:r>
              <a:rPr lang="en-US" sz="3200" b="1" u="sng" dirty="0" smtClean="0"/>
              <a:t>tingle.</a:t>
            </a:r>
          </a:p>
          <a:p>
            <a:pPr lvl="2"/>
            <a:r>
              <a:rPr lang="en-US" sz="3000" dirty="0" smtClean="0"/>
              <a:t>Means to </a:t>
            </a:r>
            <a:r>
              <a:rPr lang="en-US" sz="3000" b="1" u="sng" dirty="0" smtClean="0"/>
              <a:t>rattle</a:t>
            </a:r>
            <a:r>
              <a:rPr lang="en-US" sz="3000" dirty="0" smtClean="0"/>
              <a:t> as with </a:t>
            </a:r>
            <a:r>
              <a:rPr lang="en-US" sz="3000" b="1" u="sng" dirty="0" smtClean="0"/>
              <a:t>teeth chattering.</a:t>
            </a:r>
          </a:p>
          <a:p>
            <a:pPr lvl="2"/>
            <a:r>
              <a:rPr lang="en-US" sz="3000" dirty="0" smtClean="0"/>
              <a:t>II Kings 21:12 and Jeremiah 19:3</a:t>
            </a:r>
          </a:p>
          <a:p>
            <a:pPr lvl="1"/>
            <a:r>
              <a:rPr lang="en-US" sz="3200" dirty="0" smtClean="0"/>
              <a:t>There would be no </a:t>
            </a:r>
            <a:r>
              <a:rPr lang="en-US" sz="3200" b="1" u="sng" dirty="0" smtClean="0"/>
              <a:t>atonement</a:t>
            </a:r>
            <a:r>
              <a:rPr lang="en-US" sz="3200" b="1" dirty="0" smtClean="0"/>
              <a:t> </a:t>
            </a:r>
            <a:r>
              <a:rPr lang="en-US" sz="3200" dirty="0" smtClean="0"/>
              <a:t>for </a:t>
            </a:r>
            <a:r>
              <a:rPr lang="en-US" sz="3200" b="1" u="sng" dirty="0" smtClean="0"/>
              <a:t>Eli’s house.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atgilbert.files.wordpress.com/2014/06/cro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46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NO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pperplate Gothic Bold" pitchFamily="34" charset="0"/>
              </a:rPr>
              <a:t>ATONEMENT</a:t>
            </a:r>
            <a:r>
              <a:rPr lang="en-US" b="1" dirty="0" smtClean="0">
                <a:latin typeface="Copperplate Gothic Bold" pitchFamily="34" charset="0"/>
              </a:rPr>
              <a:t> FOREVER!!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God’s fury is directed at those who……..</a:t>
            </a:r>
          </a:p>
          <a:p>
            <a:pPr algn="ctr">
              <a:buNone/>
            </a:pPr>
            <a:r>
              <a:rPr lang="en-US" sz="3600" b="1" dirty="0" smtClean="0"/>
              <a:t>COMMIT SIN IN HIS NAME</a:t>
            </a:r>
          </a:p>
          <a:p>
            <a:r>
              <a:rPr lang="en-US" dirty="0" smtClean="0"/>
              <a:t>How had </a:t>
            </a:r>
            <a:r>
              <a:rPr lang="en-US" b="1" u="sng" dirty="0" err="1" smtClean="0"/>
              <a:t>Hophni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u="sng" dirty="0" err="1" smtClean="0"/>
              <a:t>Phinehas</a:t>
            </a:r>
            <a:r>
              <a:rPr lang="en-US" dirty="0" smtClean="0"/>
              <a:t> sinned?</a:t>
            </a:r>
          </a:p>
          <a:p>
            <a:pPr lvl="1"/>
            <a:r>
              <a:rPr lang="en-US" sz="3000" b="1" dirty="0" smtClean="0"/>
              <a:t>Priests who didn’t know the Lord.</a:t>
            </a:r>
          </a:p>
          <a:p>
            <a:pPr lvl="1"/>
            <a:r>
              <a:rPr lang="en-US" sz="3000" b="1" dirty="0" smtClean="0"/>
              <a:t>Perverted the worship of God.</a:t>
            </a:r>
          </a:p>
          <a:p>
            <a:pPr lvl="1"/>
            <a:r>
              <a:rPr lang="en-US" sz="3000" b="1" dirty="0" smtClean="0"/>
              <a:t>Engaged in immoral activity with women.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atgilbert.files.wordpress.com/2014/06/cro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46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NO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pperplate Gothic Bold" pitchFamily="34" charset="0"/>
              </a:rPr>
              <a:t>ATONEMENT</a:t>
            </a:r>
            <a:r>
              <a:rPr lang="en-US" b="1" dirty="0" smtClean="0">
                <a:latin typeface="Copperplate Gothic Bold" pitchFamily="34" charset="0"/>
              </a:rPr>
              <a:t> FOREVER!!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458200" cy="3394472"/>
          </a:xfrm>
        </p:spPr>
        <p:txBody>
          <a:bodyPr/>
          <a:lstStyle/>
          <a:p>
            <a:r>
              <a:rPr lang="en-US" b="1" i="1" dirty="0" smtClean="0"/>
              <a:t>God’s fury is directed at those who……..</a:t>
            </a:r>
          </a:p>
          <a:p>
            <a:pPr lvl="1"/>
            <a:r>
              <a:rPr lang="en-US" sz="3000" b="1" dirty="0" smtClean="0"/>
              <a:t>They took advantage of the people for wealth.</a:t>
            </a:r>
          </a:p>
          <a:p>
            <a:pPr lvl="1"/>
            <a:r>
              <a:rPr lang="en-US" sz="3000" b="1" dirty="0" smtClean="0"/>
              <a:t>They were a stumbling block for the people religiously.</a:t>
            </a:r>
          </a:p>
          <a:p>
            <a:r>
              <a:rPr lang="en-US" dirty="0" smtClean="0"/>
              <a:t>Consider the parable of the wheat and tares.</a:t>
            </a:r>
          </a:p>
          <a:p>
            <a:r>
              <a:rPr lang="en-US" dirty="0" smtClean="0"/>
              <a:t>Acts 20:29-30</a:t>
            </a:r>
            <a:endParaRPr lang="en-US" dirty="0" smtClean="0"/>
          </a:p>
          <a:p>
            <a:pPr lvl="1">
              <a:buNone/>
            </a:pPr>
            <a:endParaRPr lang="en-US" sz="3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atgilbert.files.wordpress.com/2014/06/cro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46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NO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pperplate Gothic Bold" pitchFamily="34" charset="0"/>
              </a:rPr>
              <a:t>ATONEMENT</a:t>
            </a:r>
            <a:r>
              <a:rPr lang="en-US" b="1" dirty="0" smtClean="0">
                <a:latin typeface="Copperplate Gothic Bold" pitchFamily="34" charset="0"/>
              </a:rPr>
              <a:t> FOREVER!!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God’s fury is directed at those who……..</a:t>
            </a:r>
          </a:p>
          <a:p>
            <a:pPr algn="ctr">
              <a:buNone/>
            </a:pPr>
            <a:r>
              <a:rPr lang="en-US" sz="3600" b="1" dirty="0" smtClean="0"/>
              <a:t>IGNORE WICKEDNESS</a:t>
            </a:r>
          </a:p>
          <a:p>
            <a:r>
              <a:rPr lang="en-US" sz="3600" dirty="0" smtClean="0"/>
              <a:t>Why did his sons not know the </a:t>
            </a:r>
            <a:r>
              <a:rPr lang="en-US" sz="3600" b="1" u="sng" dirty="0" smtClean="0"/>
              <a:t>Lord?</a:t>
            </a:r>
            <a:endParaRPr lang="en-US" sz="3600" dirty="0" smtClean="0"/>
          </a:p>
          <a:p>
            <a:r>
              <a:rPr lang="en-US" sz="3600" dirty="0" smtClean="0"/>
              <a:t>What could he have done about their sin?</a:t>
            </a:r>
          </a:p>
          <a:p>
            <a:pPr lvl="1"/>
            <a:r>
              <a:rPr lang="en-US" sz="3000" b="1" dirty="0" smtClean="0"/>
              <a:t>HE COULD HAVE REMOVED THEM!!!!!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matgilbert.files.wordpress.com/2014/06/cro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646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pperplate Gothic Bold" pitchFamily="34" charset="0"/>
              </a:rPr>
              <a:t>NO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pperplate Gothic Bold" pitchFamily="34" charset="0"/>
              </a:rPr>
              <a:t>ATONEMENT</a:t>
            </a:r>
            <a:r>
              <a:rPr lang="en-US" b="1" dirty="0" smtClean="0">
                <a:latin typeface="Copperplate Gothic Bold" pitchFamily="34" charset="0"/>
              </a:rPr>
              <a:t> FOREVER!!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God’s fury is directed at those who……..</a:t>
            </a:r>
          </a:p>
          <a:p>
            <a:pPr algn="ctr">
              <a:buNone/>
            </a:pPr>
            <a:r>
              <a:rPr lang="en-US" sz="3600" b="1" dirty="0" smtClean="0"/>
              <a:t>WHO WILLFULLY CHOOSE TO DO EVIL</a:t>
            </a:r>
          </a:p>
          <a:p>
            <a:r>
              <a:rPr lang="en-US" dirty="0" smtClean="0"/>
              <a:t>Heb. 10:26-29</a:t>
            </a:r>
          </a:p>
          <a:p>
            <a:r>
              <a:rPr lang="en-US" dirty="0" smtClean="0"/>
              <a:t>There is a point at which this happens today.  </a:t>
            </a:r>
          </a:p>
          <a:p>
            <a:r>
              <a:rPr lang="en-US" dirty="0" smtClean="0"/>
              <a:t>Don’t harden your heart but make a 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210</Words>
  <Application>Microsoft Office PowerPoint</Application>
  <PresentationFormat>On-screen Show (16:9)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 ATONEMENT FOREVER!!</vt:lpstr>
      <vt:lpstr>NO ATONEMENT FOREVER!!</vt:lpstr>
      <vt:lpstr>NO ATONEMENT FOREVER!!</vt:lpstr>
      <vt:lpstr>NO ATONEMENT FOREVER!!</vt:lpstr>
      <vt:lpstr>NO ATONEMENT FOREVER!!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ATONEMENT FOREVER!!</dc:title>
  <dc:creator>CPressnell</dc:creator>
  <cp:lastModifiedBy>CPressnell</cp:lastModifiedBy>
  <cp:revision>4</cp:revision>
  <dcterms:created xsi:type="dcterms:W3CDTF">2016-02-21T01:57:52Z</dcterms:created>
  <dcterms:modified xsi:type="dcterms:W3CDTF">2016-02-21T02:40:45Z</dcterms:modified>
</cp:coreProperties>
</file>