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46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2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17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3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2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1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5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6C05-C09C-41B6-88F0-FE0040D23D68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46428A-EC33-4C67-BDC8-FD705392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1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Parable of the Weeds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891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Text: Matt. 13:24-30</a:t>
            </a:r>
          </a:p>
          <a:p>
            <a:r>
              <a:rPr lang="en-US" sz="3200" dirty="0" smtClean="0"/>
              <a:t>Explanation of the Parable- Matt. 13:36-43</a:t>
            </a:r>
          </a:p>
          <a:p>
            <a:r>
              <a:rPr lang="en-US" sz="3200" dirty="0" smtClean="0"/>
              <a:t>Identifying the characters:</a:t>
            </a:r>
          </a:p>
          <a:p>
            <a:pPr lvl="1"/>
            <a:r>
              <a:rPr lang="en-US" sz="3000" dirty="0" smtClean="0"/>
              <a:t>The sower is the </a:t>
            </a:r>
            <a:r>
              <a:rPr lang="en-US" sz="3000" b="1" u="sng" dirty="0" smtClean="0"/>
              <a:t>Son of man.</a:t>
            </a:r>
            <a:endParaRPr lang="en-US" sz="3000" dirty="0" smtClean="0"/>
          </a:p>
          <a:p>
            <a:pPr lvl="1"/>
            <a:r>
              <a:rPr lang="en-US" sz="3000" dirty="0" smtClean="0"/>
              <a:t>The field is the </a:t>
            </a:r>
            <a:r>
              <a:rPr lang="en-US" sz="3000" b="1" u="sng" dirty="0" smtClean="0"/>
              <a:t>world.</a:t>
            </a:r>
          </a:p>
          <a:p>
            <a:pPr lvl="1"/>
            <a:r>
              <a:rPr lang="en-US" sz="3000" dirty="0" smtClean="0"/>
              <a:t>The good seed is the </a:t>
            </a:r>
            <a:r>
              <a:rPr lang="en-US" sz="3000" b="1" u="sng" dirty="0" smtClean="0"/>
              <a:t>sons of the kingdom.</a:t>
            </a:r>
          </a:p>
          <a:p>
            <a:pPr lvl="1"/>
            <a:r>
              <a:rPr lang="en-US" sz="3000" dirty="0" smtClean="0"/>
              <a:t>The weeds are the </a:t>
            </a:r>
            <a:r>
              <a:rPr lang="en-US" sz="3000" b="1" u="sng" dirty="0" smtClean="0"/>
              <a:t>sons of the evil one.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261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Parable of the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Identifying the characters (cont.)</a:t>
            </a:r>
          </a:p>
          <a:p>
            <a:pPr lvl="1"/>
            <a:r>
              <a:rPr lang="en-US" sz="3000" dirty="0"/>
              <a:t>The enemy is the </a:t>
            </a:r>
            <a:r>
              <a:rPr lang="en-US" sz="3000" b="1" u="sng" dirty="0"/>
              <a:t>devil.</a:t>
            </a:r>
          </a:p>
          <a:p>
            <a:pPr lvl="1"/>
            <a:r>
              <a:rPr lang="en-US" sz="3000" dirty="0"/>
              <a:t>The harvest is the </a:t>
            </a:r>
            <a:r>
              <a:rPr lang="en-US" sz="3000" b="1" u="sng" dirty="0"/>
              <a:t>close of the age.</a:t>
            </a:r>
          </a:p>
          <a:p>
            <a:pPr lvl="1"/>
            <a:r>
              <a:rPr lang="en-US" sz="3000" dirty="0"/>
              <a:t>The reapers are the </a:t>
            </a:r>
            <a:r>
              <a:rPr lang="en-US" sz="3000" b="1" u="sng" dirty="0"/>
              <a:t>angels.</a:t>
            </a:r>
            <a:endParaRPr lang="en-US" sz="3000" dirty="0"/>
          </a:p>
          <a:p>
            <a:r>
              <a:rPr lang="en-US" sz="3200" dirty="0" smtClean="0"/>
              <a:t>Not all of Jesus’ parables are accompanied by an explanation.  We are blessed in this case to have one.  </a:t>
            </a:r>
          </a:p>
          <a:p>
            <a:r>
              <a:rPr lang="en-US" sz="3200" dirty="0" smtClean="0"/>
              <a:t>Lessons from the unexplained parts.</a:t>
            </a:r>
          </a:p>
        </p:txBody>
      </p:sp>
    </p:spTree>
    <p:extLst>
      <p:ext uri="{BB962C8B-B14F-4D97-AF65-F5344CB8AC3E}">
        <p14:creationId xmlns:p14="http://schemas.microsoft.com/office/powerpoint/2010/main" val="28437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Parable of the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3414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This parable also shows us that ……..</a:t>
            </a:r>
          </a:p>
          <a:p>
            <a:pPr marL="0" indent="0" algn="ctr">
              <a:buNone/>
            </a:pPr>
            <a:r>
              <a:rPr lang="en-US" sz="3600" b="1" dirty="0" smtClean="0"/>
              <a:t>WE MUST STAY DILIGENT IN OUR SERVICE TO GOD</a:t>
            </a:r>
          </a:p>
          <a:p>
            <a:r>
              <a:rPr lang="en-US" sz="3000" dirty="0" smtClean="0"/>
              <a:t>The evil seed was sown while the men were sleeping.</a:t>
            </a:r>
          </a:p>
          <a:p>
            <a:r>
              <a:rPr lang="en-US" sz="3000" dirty="0" smtClean="0"/>
              <a:t>How many of us are spiritually asleep while evil invades our homes, families, &amp; churches.</a:t>
            </a:r>
          </a:p>
          <a:p>
            <a:r>
              <a:rPr lang="en-US" sz="3000" dirty="0" smtClean="0"/>
              <a:t>I Peter 5:8, Rom. 13:11-14, I Thess. 5:1-6</a:t>
            </a:r>
          </a:p>
        </p:txBody>
      </p:sp>
    </p:spTree>
    <p:extLst>
      <p:ext uri="{BB962C8B-B14F-4D97-AF65-F5344CB8AC3E}">
        <p14:creationId xmlns:p14="http://schemas.microsoft.com/office/powerpoint/2010/main" val="27077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Parable of the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426778" cy="458917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parable also shows us that ……..</a:t>
            </a:r>
          </a:p>
          <a:p>
            <a:pPr marL="0" indent="0" algn="ctr">
              <a:buNone/>
            </a:pPr>
            <a:r>
              <a:rPr lang="en-US" sz="3600" b="1" dirty="0" smtClean="0"/>
              <a:t>WE ARE SURROUNDED BY EVIL</a:t>
            </a:r>
          </a:p>
          <a:p>
            <a:pPr lvl="1"/>
            <a:r>
              <a:rPr lang="en-US" sz="3200" dirty="0" smtClean="0"/>
              <a:t>People who encourage……instead of:</a:t>
            </a:r>
          </a:p>
          <a:p>
            <a:pPr lvl="2"/>
            <a:r>
              <a:rPr lang="en-US" sz="3000" dirty="0" smtClean="0"/>
              <a:t>Hate								Love</a:t>
            </a:r>
          </a:p>
          <a:p>
            <a:pPr lvl="2"/>
            <a:r>
              <a:rPr lang="en-US" sz="3000" dirty="0" smtClean="0"/>
              <a:t>Sexual immorality			Purity</a:t>
            </a:r>
          </a:p>
          <a:p>
            <a:pPr lvl="2"/>
            <a:r>
              <a:rPr lang="en-US" sz="3000" dirty="0" smtClean="0"/>
              <a:t>Dishonesty					Truth	</a:t>
            </a:r>
          </a:p>
          <a:p>
            <a:pPr lvl="2"/>
            <a:r>
              <a:rPr lang="en-US" sz="3000" dirty="0" smtClean="0"/>
              <a:t>Worldliness					Godliness</a:t>
            </a:r>
          </a:p>
          <a:p>
            <a:pPr lvl="2"/>
            <a:r>
              <a:rPr lang="en-US" sz="3000" dirty="0" smtClean="0"/>
              <a:t>Wickedness					Righteousness			</a:t>
            </a:r>
          </a:p>
        </p:txBody>
      </p:sp>
    </p:spTree>
    <p:extLst>
      <p:ext uri="{BB962C8B-B14F-4D97-AF65-F5344CB8AC3E}">
        <p14:creationId xmlns:p14="http://schemas.microsoft.com/office/powerpoint/2010/main" val="47366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Parable of the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0" y="2133599"/>
            <a:ext cx="9602789" cy="4486141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parable also shows us that ……..</a:t>
            </a:r>
          </a:p>
          <a:p>
            <a:pPr marL="0" indent="0" algn="ctr">
              <a:buNone/>
            </a:pPr>
            <a:r>
              <a:rPr lang="en-US" sz="3600" b="1" dirty="0" smtClean="0"/>
              <a:t>WE SHOULD LEAVE THE CONDEMNATION OF EVIL PEOPLE TO GOD</a:t>
            </a:r>
          </a:p>
          <a:p>
            <a:r>
              <a:rPr lang="en-US" sz="3200" dirty="0" smtClean="0"/>
              <a:t>Sometimes we try to do God’s job for him.</a:t>
            </a:r>
          </a:p>
          <a:p>
            <a:r>
              <a:rPr lang="en-US" sz="3200" dirty="0" smtClean="0"/>
              <a:t>When that happens problems occur.</a:t>
            </a:r>
          </a:p>
          <a:p>
            <a:r>
              <a:rPr lang="en-US" sz="3200" dirty="0" smtClean="0"/>
              <a:t>Think of some areas where this has happened.</a:t>
            </a:r>
          </a:p>
          <a:p>
            <a:r>
              <a:rPr lang="en-US" sz="3200" dirty="0" smtClean="0"/>
              <a:t>God is going to take care of the wicked.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04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254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Parable of the Weeds</vt:lpstr>
      <vt:lpstr>Parable of the Weeds</vt:lpstr>
      <vt:lpstr>Parable of the Weeds</vt:lpstr>
      <vt:lpstr>Parable of the Weeds</vt:lpstr>
      <vt:lpstr>Parable of the Weeds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Weeds</dc:title>
  <dc:creator>Chris Pressnell</dc:creator>
  <cp:lastModifiedBy>Chris Pressnell</cp:lastModifiedBy>
  <cp:revision>4</cp:revision>
  <dcterms:created xsi:type="dcterms:W3CDTF">2016-02-14T14:18:44Z</dcterms:created>
  <dcterms:modified xsi:type="dcterms:W3CDTF">2016-02-14T14:54:47Z</dcterms:modified>
</cp:coreProperties>
</file>