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4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671A-DE7B-4438-9239-AAFC32A2020D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CB47-492E-45B6-B613-B92FD0944E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671A-DE7B-4438-9239-AAFC32A2020D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CB47-492E-45B6-B613-B92FD0944E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671A-DE7B-4438-9239-AAFC32A2020D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CB47-492E-45B6-B613-B92FD0944E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671A-DE7B-4438-9239-AAFC32A2020D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CB47-492E-45B6-B613-B92FD0944E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671A-DE7B-4438-9239-AAFC32A2020D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CB47-492E-45B6-B613-B92FD0944E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671A-DE7B-4438-9239-AAFC32A2020D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CB47-492E-45B6-B613-B92FD0944E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671A-DE7B-4438-9239-AAFC32A2020D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CB47-492E-45B6-B613-B92FD0944E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671A-DE7B-4438-9239-AAFC32A2020D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CB47-492E-45B6-B613-B92FD0944E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671A-DE7B-4438-9239-AAFC32A2020D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CB47-492E-45B6-B613-B92FD0944E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671A-DE7B-4438-9239-AAFC32A2020D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CB47-492E-45B6-B613-B92FD0944E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671A-DE7B-4438-9239-AAFC32A2020D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CB47-492E-45B6-B613-B92FD0944E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3671A-DE7B-4438-9239-AAFC32A2020D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ACB47-492E-45B6-B613-B92FD0944E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/>
              <a:t>BECAUSE HE LOVED ME SO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Text: John 3:16</a:t>
            </a:r>
          </a:p>
          <a:p>
            <a:r>
              <a:rPr lang="en-US" dirty="0" smtClean="0"/>
              <a:t>Happy Valentine’s Day to everyone.</a:t>
            </a:r>
          </a:p>
          <a:p>
            <a:r>
              <a:rPr lang="en-US" dirty="0" smtClean="0"/>
              <a:t>What an awesome opportunity to talk about love and the one who defines it.</a:t>
            </a:r>
          </a:p>
          <a:p>
            <a:r>
              <a:rPr lang="en-US" dirty="0" smtClean="0"/>
              <a:t>I John 4:8- “God is love.”</a:t>
            </a:r>
          </a:p>
          <a:p>
            <a:r>
              <a:rPr lang="en-US" dirty="0" smtClean="0"/>
              <a:t>Tonight, I want to examine a few different manifestations of Jesus’ love for us.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s-media-cache-ak0.pinimg.com/564x/29/25/80/292580fbbddde3741295ca0f03c188df.jpg"/>
          <p:cNvPicPr>
            <a:picLocks noChangeAspect="1" noChangeArrowheads="1"/>
          </p:cNvPicPr>
          <p:nvPr/>
        </p:nvPicPr>
        <p:blipFill>
          <a:blip r:embed="rId2" cstate="print">
            <a:lum bright="-28000"/>
          </a:blip>
          <a:srcRect t="12570"/>
          <a:stretch>
            <a:fillRect/>
          </a:stretch>
        </p:blipFill>
        <p:spPr bwMode="auto">
          <a:xfrm>
            <a:off x="0" y="0"/>
            <a:ext cx="9144000" cy="516407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BECAUSE HE LOVED ME SO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686800" cy="3943350"/>
          </a:xfrm>
        </p:spPr>
        <p:txBody>
          <a:bodyPr>
            <a:normAutofit lnSpcReduction="10000"/>
          </a:bodyPr>
          <a:lstStyle/>
          <a:p>
            <a:r>
              <a:rPr lang="en-US" b="1" i="1" dirty="0" smtClean="0">
                <a:solidFill>
                  <a:schemeClr val="bg1"/>
                </a:solidFill>
              </a:rPr>
              <a:t>His love is manifested………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chemeClr val="bg1"/>
                </a:solidFill>
                <a:latin typeface="Colonna MT" pitchFamily="82" charset="0"/>
              </a:rPr>
              <a:t>IN HIS CREATION OF THE WORLD</a:t>
            </a:r>
          </a:p>
          <a:p>
            <a:r>
              <a:rPr lang="en-US" dirty="0" smtClean="0">
                <a:solidFill>
                  <a:schemeClr val="bg1"/>
                </a:solidFill>
                <a:latin typeface="Colonna MT" pitchFamily="82" charset="0"/>
              </a:rPr>
              <a:t>I John 4:7, 19</a:t>
            </a:r>
          </a:p>
          <a:p>
            <a:r>
              <a:rPr lang="en-US" dirty="0" smtClean="0">
                <a:solidFill>
                  <a:schemeClr val="bg1"/>
                </a:solidFill>
                <a:latin typeface="Colonna MT" pitchFamily="82" charset="0"/>
              </a:rPr>
              <a:t>His love for us has been evidenced from the beginning.</a:t>
            </a:r>
          </a:p>
          <a:p>
            <a:r>
              <a:rPr lang="en-US" dirty="0" smtClean="0">
                <a:solidFill>
                  <a:schemeClr val="bg1"/>
                </a:solidFill>
                <a:latin typeface="Colonna MT" pitchFamily="82" charset="0"/>
              </a:rPr>
              <a:t>He created beings capable of loving him and be-</a:t>
            </a:r>
            <a:r>
              <a:rPr lang="en-US" dirty="0" err="1" smtClean="0">
                <a:solidFill>
                  <a:schemeClr val="bg1"/>
                </a:solidFill>
                <a:latin typeface="Colonna MT" pitchFamily="82" charset="0"/>
              </a:rPr>
              <a:t>ings</a:t>
            </a:r>
            <a:r>
              <a:rPr lang="en-US" dirty="0" smtClean="0">
                <a:solidFill>
                  <a:schemeClr val="bg1"/>
                </a:solidFill>
                <a:latin typeface="Colonna MT" pitchFamily="82" charset="0"/>
              </a:rPr>
              <a:t> loved by him.  See what he created for us? </a:t>
            </a:r>
            <a:endParaRPr lang="en-US" dirty="0">
              <a:solidFill>
                <a:schemeClr val="bg1"/>
              </a:solidFill>
              <a:latin typeface="Colonna M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carolaround.com/wp-content/uploads/2015/12/babyjesus.jpg"/>
          <p:cNvPicPr>
            <a:picLocks noChangeAspect="1" noChangeArrowheads="1"/>
          </p:cNvPicPr>
          <p:nvPr/>
        </p:nvPicPr>
        <p:blipFill>
          <a:blip r:embed="rId2" cstate="print">
            <a:lum bright="-21000"/>
          </a:blip>
          <a:srcRect/>
          <a:stretch>
            <a:fillRect/>
          </a:stretch>
        </p:blipFill>
        <p:spPr bwMode="auto">
          <a:xfrm>
            <a:off x="0" y="0"/>
            <a:ext cx="9144000" cy="5185882"/>
          </a:xfrm>
          <a:prstGeom prst="hear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BECAUSE HE LOVED ME SO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09999"/>
          </a:xfrm>
        </p:spPr>
        <p:txBody>
          <a:bodyPr>
            <a:normAutofit lnSpcReduction="10000"/>
          </a:bodyPr>
          <a:lstStyle/>
          <a:p>
            <a:r>
              <a:rPr lang="en-US" b="1" i="1" dirty="0" smtClean="0">
                <a:solidFill>
                  <a:schemeClr val="bg1"/>
                </a:solidFill>
              </a:rPr>
              <a:t>His love is manifested………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IN HIS COMING TO EARTH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We sing a song “Why did my Savior come to    	earth?”</a:t>
            </a:r>
          </a:p>
          <a:p>
            <a:pPr lvl="4"/>
            <a:r>
              <a:rPr lang="en-US" sz="3200" b="1" dirty="0" smtClean="0">
                <a:solidFill>
                  <a:schemeClr val="bg1"/>
                </a:solidFill>
              </a:rPr>
              <a:t>Humbled himself.</a:t>
            </a:r>
          </a:p>
          <a:p>
            <a:pPr lvl="4"/>
            <a:r>
              <a:rPr lang="en-US" sz="3200" b="1" dirty="0" smtClean="0">
                <a:solidFill>
                  <a:schemeClr val="bg1"/>
                </a:solidFill>
              </a:rPr>
              <a:t>Chose a lowly birth.</a:t>
            </a:r>
          </a:p>
          <a:p>
            <a:pPr lvl="2"/>
            <a:r>
              <a:rPr lang="en-US" sz="3200" b="1" dirty="0" smtClean="0">
                <a:solidFill>
                  <a:srgbClr val="FF0000"/>
                </a:solidFill>
              </a:rPr>
              <a:t>Where men his grace would not receive.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thechurchupthestreet.files.wordpress.com/2011/02/heart-cross.jpg"/>
          <p:cNvPicPr>
            <a:picLocks noChangeAspect="1" noChangeArrowheads="1"/>
          </p:cNvPicPr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0" y="0"/>
            <a:ext cx="9144000" cy="516493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/>
              <a:t>BECAUSE HE LOVED ME SO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09999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His love is manifested………</a:t>
            </a:r>
          </a:p>
          <a:p>
            <a:pPr algn="ctr">
              <a:buNone/>
            </a:pPr>
            <a:r>
              <a:rPr lang="en-US" sz="4000" b="1" dirty="0" smtClean="0"/>
              <a:t>IN HIS DEATH</a:t>
            </a:r>
          </a:p>
          <a:p>
            <a:r>
              <a:rPr lang="en-US" b="1" dirty="0" smtClean="0"/>
              <a:t>The overcoming of it as the song suggests</a:t>
            </a:r>
          </a:p>
          <a:p>
            <a:pPr lvl="1"/>
            <a:r>
              <a:rPr lang="en-US" b="1" dirty="0" smtClean="0"/>
              <a:t>The Concept of Death</a:t>
            </a:r>
          </a:p>
          <a:p>
            <a:pPr lvl="1"/>
            <a:r>
              <a:rPr lang="en-US" b="1" dirty="0" smtClean="0"/>
              <a:t>The Concern of Death</a:t>
            </a:r>
          </a:p>
          <a:p>
            <a:pPr lvl="1"/>
            <a:r>
              <a:rPr lang="en-US" b="1" dirty="0" smtClean="0"/>
              <a:t>The Consequences of Death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166</Words>
  <Application>Microsoft Office PowerPoint</Application>
  <PresentationFormat>On-screen Show (16:9)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BECAUSE HE LOVED ME SO</vt:lpstr>
      <vt:lpstr>BECAUSE HE LOVED ME SO</vt:lpstr>
      <vt:lpstr>BECAUSE HE LOVED ME SO</vt:lpstr>
      <vt:lpstr>BECAUSE HE LOVED ME SO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BECAUSE HE LOVED ME SO</dc:title>
  <dc:creator>CPressnell</dc:creator>
  <cp:lastModifiedBy>CPressnell</cp:lastModifiedBy>
  <cp:revision>7</cp:revision>
  <dcterms:created xsi:type="dcterms:W3CDTF">2016-02-14T21:31:11Z</dcterms:created>
  <dcterms:modified xsi:type="dcterms:W3CDTF">2016-02-14T22:28:48Z</dcterms:modified>
</cp:coreProperties>
</file>