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CBE312-39B4-48E7-BE49-C319582B3682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F69D11C-FF10-4FDD-83F8-08EA808FF3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of the Matter!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John 18:37-38</a:t>
            </a:r>
          </a:p>
          <a:p>
            <a:pPr lvl="1"/>
            <a:r>
              <a:rPr lang="en-US" dirty="0" smtClean="0"/>
              <a:t>Jesus tells Pilate that he has “come into the world to bear witness to the truth.”</a:t>
            </a:r>
          </a:p>
          <a:p>
            <a:pPr lvl="1"/>
            <a:r>
              <a:rPr lang="en-US" dirty="0" smtClean="0"/>
              <a:t>Pilate asks Jesus, “What is truth?”</a:t>
            </a:r>
          </a:p>
          <a:p>
            <a:pPr lvl="1"/>
            <a:r>
              <a:rPr lang="en-US" dirty="0" smtClean="0"/>
              <a:t>Paul shares his thoughts about the truth in Romans </a:t>
            </a:r>
            <a:r>
              <a:rPr lang="en-US" dirty="0" smtClean="0"/>
              <a:t>1:16-32</a:t>
            </a:r>
          </a:p>
          <a:p>
            <a:pPr lvl="1"/>
            <a:r>
              <a:rPr lang="en-US" dirty="0" smtClean="0"/>
              <a:t>An examination of the above text reveals…….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of the Matter!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87068"/>
            <a:ext cx="8686800" cy="3243834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sz="3600" b="1" dirty="0" smtClean="0"/>
              <a:t>THERE IS A GOD!!!</a:t>
            </a:r>
          </a:p>
          <a:p>
            <a:r>
              <a:rPr lang="en-US" sz="3000" dirty="0" smtClean="0"/>
              <a:t>God is </a:t>
            </a:r>
            <a:r>
              <a:rPr lang="en-US" sz="3000" b="1" u="sng" dirty="0" smtClean="0"/>
              <a:t>powerful</a:t>
            </a:r>
          </a:p>
          <a:p>
            <a:pPr lvl="1"/>
            <a:r>
              <a:rPr lang="en-US" sz="3000" b="1" u="sng" dirty="0" smtClean="0"/>
              <a:t>To save</a:t>
            </a:r>
          </a:p>
          <a:p>
            <a:pPr lvl="1"/>
            <a:r>
              <a:rPr lang="en-US" sz="3000" b="1" u="sng" dirty="0" smtClean="0"/>
              <a:t>To condemn</a:t>
            </a:r>
          </a:p>
          <a:p>
            <a:r>
              <a:rPr lang="en-US" sz="3000" dirty="0" smtClean="0"/>
              <a:t>God is </a:t>
            </a:r>
            <a:r>
              <a:rPr lang="en-US" sz="3000" b="1" u="sng" dirty="0" smtClean="0"/>
              <a:t>righteous</a:t>
            </a:r>
          </a:p>
          <a:p>
            <a:pPr lvl="1"/>
            <a:r>
              <a:rPr lang="en-US" dirty="0" smtClean="0"/>
              <a:t>Not only is he </a:t>
            </a:r>
            <a:r>
              <a:rPr lang="en-US" b="1" u="sng" dirty="0" smtClean="0"/>
              <a:t>holy</a:t>
            </a:r>
            <a:r>
              <a:rPr lang="en-US" dirty="0" smtClean="0"/>
              <a:t>, but he is </a:t>
            </a:r>
            <a:r>
              <a:rPr lang="en-US" b="1" u="sng" dirty="0" smtClean="0"/>
              <a:t>right!</a:t>
            </a:r>
            <a:endParaRPr lang="en-US" dirty="0" smtClean="0"/>
          </a:p>
          <a:p>
            <a:r>
              <a:rPr lang="en-US" sz="3000" dirty="0" smtClean="0"/>
              <a:t>God is </a:t>
            </a:r>
            <a:r>
              <a:rPr lang="en-US" sz="3000" b="1" u="sng" dirty="0" smtClean="0"/>
              <a:t>immortal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of the Matter!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87068"/>
            <a:ext cx="8839200" cy="3243834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sz="3600" b="1" dirty="0" smtClean="0"/>
              <a:t>MEN HAVE </a:t>
            </a:r>
            <a:r>
              <a:rPr lang="en-US" sz="3600" b="1" i="1" u="sng" dirty="0" smtClean="0"/>
              <a:t>SUPPRESSED</a:t>
            </a:r>
            <a:r>
              <a:rPr lang="en-US" sz="3600" b="1" dirty="0" smtClean="0"/>
              <a:t> THE TRUTH!</a:t>
            </a:r>
          </a:p>
          <a:p>
            <a:r>
              <a:rPr lang="en-US" sz="3000" dirty="0" smtClean="0"/>
              <a:t>This is done in the following ways:</a:t>
            </a:r>
          </a:p>
          <a:p>
            <a:r>
              <a:rPr lang="en-US" sz="3000" dirty="0" smtClean="0"/>
              <a:t>Not </a:t>
            </a:r>
            <a:r>
              <a:rPr lang="en-US" sz="3000" b="1" u="sng" dirty="0" smtClean="0"/>
              <a:t>learning it.</a:t>
            </a:r>
          </a:p>
          <a:p>
            <a:r>
              <a:rPr lang="en-US" sz="3000" dirty="0" smtClean="0"/>
              <a:t>Not </a:t>
            </a:r>
            <a:r>
              <a:rPr lang="en-US" sz="3000" b="1" u="sng" dirty="0" smtClean="0"/>
              <a:t>obeying it.</a:t>
            </a:r>
          </a:p>
          <a:p>
            <a:r>
              <a:rPr lang="en-US" sz="3000" dirty="0" smtClean="0"/>
              <a:t>We can </a:t>
            </a:r>
            <a:r>
              <a:rPr lang="en-US" sz="3000" b="1" u="sng" dirty="0" smtClean="0"/>
              <a:t>suppress</a:t>
            </a:r>
            <a:r>
              <a:rPr lang="en-US" sz="3000" dirty="0"/>
              <a:t> </a:t>
            </a:r>
            <a:r>
              <a:rPr lang="en-US" sz="3000" dirty="0" smtClean="0"/>
              <a:t>the truth for so long that we </a:t>
            </a:r>
            <a:r>
              <a:rPr lang="en-US" sz="3000" b="1" u="sng" dirty="0" smtClean="0"/>
              <a:t>forget</a:t>
            </a:r>
            <a:r>
              <a:rPr lang="en-US" sz="3000" dirty="0" smtClean="0"/>
              <a:t> what it is.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of the Matter!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87068"/>
            <a:ext cx="8686800" cy="324383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600" b="1" dirty="0" smtClean="0"/>
              <a:t>MEN HAVE </a:t>
            </a:r>
            <a:r>
              <a:rPr lang="en-US" sz="3600" b="1" i="1" u="sng" dirty="0" smtClean="0"/>
              <a:t>EXCHANGED</a:t>
            </a:r>
            <a:r>
              <a:rPr lang="en-US" sz="3600" b="1" dirty="0" smtClean="0"/>
              <a:t> THE TRUTH!</a:t>
            </a:r>
          </a:p>
          <a:p>
            <a:r>
              <a:rPr lang="en-US" sz="3000" dirty="0" smtClean="0"/>
              <a:t>This occurs when:</a:t>
            </a:r>
          </a:p>
          <a:p>
            <a:r>
              <a:rPr lang="en-US" sz="3000" dirty="0" smtClean="0"/>
              <a:t>People </a:t>
            </a:r>
            <a:r>
              <a:rPr lang="en-US" sz="3000" b="1" u="sng" dirty="0" smtClean="0"/>
              <a:t>believe the lies!</a:t>
            </a:r>
          </a:p>
          <a:p>
            <a:r>
              <a:rPr lang="en-US" sz="3000" dirty="0" smtClean="0"/>
              <a:t>People </a:t>
            </a:r>
            <a:r>
              <a:rPr lang="en-US" sz="3000" b="1" u="sng" dirty="0" smtClean="0"/>
              <a:t>obey the lies</a:t>
            </a:r>
          </a:p>
          <a:p>
            <a:r>
              <a:rPr lang="en-US" sz="3000" dirty="0" smtClean="0"/>
              <a:t>The term </a:t>
            </a:r>
            <a:r>
              <a:rPr lang="en-US" sz="3000" b="1" u="sng" dirty="0" smtClean="0"/>
              <a:t>exchanged</a:t>
            </a:r>
            <a:r>
              <a:rPr lang="en-US" sz="3000" dirty="0"/>
              <a:t> </a:t>
            </a:r>
            <a:r>
              <a:rPr lang="en-US" sz="3000" dirty="0" smtClean="0"/>
              <a:t>is used twice in the text.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3850"/>
            <a:ext cx="8229600" cy="800100"/>
          </a:xfrm>
        </p:spPr>
        <p:txBody>
          <a:bodyPr/>
          <a:lstStyle/>
          <a:p>
            <a:r>
              <a:rPr lang="en-US" dirty="0" smtClean="0"/>
              <a:t>The Truth of the Matter!</a:t>
            </a:r>
            <a:endParaRPr lang="en-US" dirty="0"/>
          </a:p>
        </p:txBody>
      </p:sp>
      <p:pic>
        <p:nvPicPr>
          <p:cNvPr id="4" name="Content Placeholder 3" descr="tru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2953" y="1047750"/>
            <a:ext cx="8305800" cy="40957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174</Words>
  <Application>Microsoft Office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 2</vt:lpstr>
      <vt:lpstr>Urban</vt:lpstr>
      <vt:lpstr>The Truth of the Matter!</vt:lpstr>
      <vt:lpstr>The Truth of the Matter!</vt:lpstr>
      <vt:lpstr>The Truth of the Matter!</vt:lpstr>
      <vt:lpstr>The Truth of the Matter!</vt:lpstr>
      <vt:lpstr>The Truth of the Matter!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 of the Matter!</dc:title>
  <dc:creator>CPressnell</dc:creator>
  <cp:lastModifiedBy>Chris Pressnell</cp:lastModifiedBy>
  <cp:revision>4</cp:revision>
  <dcterms:created xsi:type="dcterms:W3CDTF">2016-02-07T04:29:35Z</dcterms:created>
  <dcterms:modified xsi:type="dcterms:W3CDTF">2016-02-07T12:16:27Z</dcterms:modified>
</cp:coreProperties>
</file>