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2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9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45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1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5417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458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394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868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95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122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497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1598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9CFE1-6855-430F-B489-BD9402A381EB}" type="datetimeFigureOut">
              <a:rPr lang="en-US" smtClean="0"/>
              <a:t>2/7/2016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EEA196-510B-482A-98BD-534F1998DA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61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2427"/>
            <a:ext cx="12192000" cy="68655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2237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25436" y="116871"/>
            <a:ext cx="3309871" cy="1325563"/>
          </a:xfrm>
        </p:spPr>
        <p:txBody>
          <a:bodyPr/>
          <a:lstStyle/>
          <a:p>
            <a:r>
              <a:rPr lang="en-US" dirty="0" smtClean="0"/>
              <a:t>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5283" y="1300766"/>
            <a:ext cx="3400024" cy="5415566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Numerous companies advertise their ability to keep this from happening to you.</a:t>
            </a:r>
          </a:p>
          <a:p>
            <a:r>
              <a:rPr lang="en-US" sz="3200" dirty="0" smtClean="0"/>
              <a:t>Has anyone tonight been a victim of identity theft? </a:t>
            </a:r>
          </a:p>
          <a:p>
            <a:r>
              <a:rPr lang="en-US" sz="3200" dirty="0" smtClean="0"/>
              <a:t>19 victims of this crime every minute.</a:t>
            </a:r>
            <a:endParaRPr lang="en-US" sz="3000" dirty="0" smtClean="0"/>
          </a:p>
          <a:p>
            <a:r>
              <a:rPr lang="en-US" sz="3000" dirty="0" smtClean="0"/>
              <a:t>Evil devices.</a:t>
            </a:r>
            <a:endParaRPr lang="en-US" sz="3200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8512935" cy="68635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4428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5082"/>
            <a:ext cx="12192000" cy="6773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1028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b="41141"/>
          <a:stretch/>
        </p:blipFill>
        <p:spPr>
          <a:xfrm>
            <a:off x="0" y="-55307"/>
            <a:ext cx="9340948" cy="6975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1374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7200" dirty="0" smtClean="0">
                <a:latin typeface="Impact" panose="020B0806030902050204" pitchFamily="34" charset="0"/>
              </a:rPr>
              <a:t>Identity Theft</a:t>
            </a:r>
            <a:endParaRPr lang="en-US" sz="7200" dirty="0">
              <a:latin typeface="Impact" panose="020B080603090205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SATAN WANTS US TO FORFEIT OUR IDENTITY</a:t>
            </a:r>
          </a:p>
          <a:p>
            <a:pPr lvl="1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Matthew 4:3,6</a:t>
            </a:r>
          </a:p>
          <a:p>
            <a:pPr lvl="2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Notice Satan’s approach to Jesus, “</a:t>
            </a:r>
            <a:r>
              <a:rPr lang="en-US" sz="4000" i="1" dirty="0" smtClean="0">
                <a:latin typeface="Aharoni" panose="02010803020104030203" pitchFamily="2" charset="-79"/>
                <a:cs typeface="Aharoni" panose="02010803020104030203" pitchFamily="2" charset="-79"/>
              </a:rPr>
              <a:t>If you are the Son of God.”</a:t>
            </a:r>
            <a:endParaRPr lang="en-US" sz="40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lvl="2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Jesus didn’t have an identity crisis.  He knew who he was and what he was.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95050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solidFill>
                  <a:prstClr val="black"/>
                </a:solidFill>
                <a:latin typeface="Impact" panose="020B0806030902050204" pitchFamily="34" charset="0"/>
              </a:rPr>
              <a:t>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SIN IS SATAN’S PLAN TO GET US TO FORFEIT OUR IDENTITY.</a:t>
            </a:r>
          </a:p>
          <a:p>
            <a:pPr lvl="1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John 3:8-10</a:t>
            </a:r>
          </a:p>
          <a:p>
            <a:pPr lvl="1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John 5:18-20</a:t>
            </a:r>
          </a:p>
          <a:p>
            <a:pPr lvl="1"/>
            <a:r>
              <a:rPr lang="en-US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John 10:3-5, 27</a:t>
            </a:r>
          </a:p>
          <a:p>
            <a:pPr lvl="2"/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 son of God does not answer to Satan’s call.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22964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7200" dirty="0">
                <a:solidFill>
                  <a:prstClr val="black"/>
                </a:solidFill>
                <a:latin typeface="Impact" panose="020B0806030902050204" pitchFamily="34" charset="0"/>
              </a:rPr>
              <a:t>Identity Theft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to avoid spiritual identity theft:</a:t>
            </a:r>
          </a:p>
          <a:p>
            <a:pPr lvl="1"/>
            <a:r>
              <a:rPr lang="en-US" sz="5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Romans 8:14</a:t>
            </a:r>
          </a:p>
          <a:p>
            <a:pPr lvl="1"/>
            <a:r>
              <a:rPr lang="en-US" sz="5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II Cor. 6:14-18</a:t>
            </a:r>
          </a:p>
          <a:p>
            <a:pPr lvl="1"/>
            <a:r>
              <a:rPr lang="en-US" sz="5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Gal.3:26-27</a:t>
            </a:r>
            <a:endParaRPr lang="en-US" sz="5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643202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Aharoni</vt:lpstr>
      <vt:lpstr>Arial</vt:lpstr>
      <vt:lpstr>Calibri</vt:lpstr>
      <vt:lpstr>Calibri Light</vt:lpstr>
      <vt:lpstr>Impact</vt:lpstr>
      <vt:lpstr>Office Theme</vt:lpstr>
      <vt:lpstr>PowerPoint Presentation</vt:lpstr>
      <vt:lpstr>Identity Theft</vt:lpstr>
      <vt:lpstr>PowerPoint Presentation</vt:lpstr>
      <vt:lpstr>PowerPoint Presentation</vt:lpstr>
      <vt:lpstr>Identity Theft</vt:lpstr>
      <vt:lpstr>Identity Theft</vt:lpstr>
      <vt:lpstr>Identity Theft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Pressnell</dc:creator>
  <cp:lastModifiedBy>Chris Pressnell</cp:lastModifiedBy>
  <cp:revision>5</cp:revision>
  <dcterms:created xsi:type="dcterms:W3CDTF">2016-02-07T22:15:03Z</dcterms:created>
  <dcterms:modified xsi:type="dcterms:W3CDTF">2016-02-07T22:49:22Z</dcterms:modified>
</cp:coreProperties>
</file>