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381D-DF89-4574-A886-E873CB62E302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7074B-1A3E-4F36-829F-B0A3D6BE48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381D-DF89-4574-A886-E873CB62E302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7074B-1A3E-4F36-829F-B0A3D6BE4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381D-DF89-4574-A886-E873CB62E302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7074B-1A3E-4F36-829F-B0A3D6BE4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381D-DF89-4574-A886-E873CB62E302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7074B-1A3E-4F36-829F-B0A3D6BE4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381D-DF89-4574-A886-E873CB62E302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7074B-1A3E-4F36-829F-B0A3D6BE48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381D-DF89-4574-A886-E873CB62E302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7074B-1A3E-4F36-829F-B0A3D6BE4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381D-DF89-4574-A886-E873CB62E302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7074B-1A3E-4F36-829F-B0A3D6BE4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381D-DF89-4574-A886-E873CB62E302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7074B-1A3E-4F36-829F-B0A3D6BE4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381D-DF89-4574-A886-E873CB62E302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7074B-1A3E-4F36-829F-B0A3D6BE48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381D-DF89-4574-A886-E873CB62E302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7074B-1A3E-4F36-829F-B0A3D6BE4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F381D-DF89-4574-A886-E873CB62E302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C7074B-1A3E-4F36-829F-B0A3D6BE48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0F381D-DF89-4574-A886-E873CB62E302}" type="datetimeFigureOut">
              <a:rPr lang="en-US" smtClean="0"/>
              <a:pPr/>
              <a:t>1/2/2016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C7074B-1A3E-4F36-829F-B0A3D6BE48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God is Looking for a Few Good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Text: Phil. 2:19-30</a:t>
            </a:r>
          </a:p>
          <a:p>
            <a:r>
              <a:rPr lang="en-US" smtClean="0"/>
              <a:t>Two men who made a difference in the world:</a:t>
            </a:r>
          </a:p>
          <a:p>
            <a:pPr lvl="1"/>
            <a:r>
              <a:rPr lang="en-US" smtClean="0"/>
              <a:t>Timothy </a:t>
            </a:r>
          </a:p>
          <a:p>
            <a:pPr lvl="2"/>
            <a:r>
              <a:rPr lang="en-US" smtClean="0"/>
              <a:t>“I have no one else like him” </a:t>
            </a:r>
          </a:p>
          <a:p>
            <a:pPr lvl="1"/>
            <a:r>
              <a:rPr lang="en-US" smtClean="0"/>
              <a:t>Ephaphroditus</a:t>
            </a:r>
          </a:p>
          <a:p>
            <a:pPr lvl="2"/>
            <a:r>
              <a:rPr lang="en-US" smtClean="0"/>
              <a:t>“…hold men like him in highest honor” </a:t>
            </a:r>
          </a:p>
          <a:p>
            <a:r>
              <a:rPr lang="en-US" smtClean="0"/>
              <a:t>God is looking for people of.…….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is Looking for a Few Good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/>
              <a:t>COMPASSION</a:t>
            </a:r>
          </a:p>
          <a:p>
            <a:r>
              <a:rPr lang="en-US" sz="3600" dirty="0" smtClean="0"/>
              <a:t>Men who put </a:t>
            </a:r>
            <a:r>
              <a:rPr lang="en-US" sz="3600" b="1" u="sng" dirty="0" smtClean="0"/>
              <a:t>relationships</a:t>
            </a:r>
            <a:r>
              <a:rPr lang="en-US" sz="3600" dirty="0" smtClean="0"/>
              <a:t> before </a:t>
            </a:r>
            <a:r>
              <a:rPr lang="en-US" sz="3600" b="1" u="sng" dirty="0" smtClean="0"/>
              <a:t>results.</a:t>
            </a:r>
          </a:p>
          <a:p>
            <a:pPr lvl="1"/>
            <a:r>
              <a:rPr lang="en-US" sz="3200" dirty="0" smtClean="0"/>
              <a:t>The example of Timothy-</a:t>
            </a:r>
          </a:p>
          <a:p>
            <a:pPr lvl="2"/>
            <a:r>
              <a:rPr lang="en-US" sz="3000" dirty="0" smtClean="0"/>
              <a:t>A man genuinely concerned for your welfare.</a:t>
            </a:r>
          </a:p>
          <a:p>
            <a:pPr lvl="2"/>
            <a:r>
              <a:rPr lang="en-US" sz="3000" dirty="0" smtClean="0"/>
              <a:t>Others sought their own interests.</a:t>
            </a:r>
          </a:p>
          <a:p>
            <a:pPr lvl="1"/>
            <a:r>
              <a:rPr lang="en-US" sz="3200" dirty="0" smtClean="0"/>
              <a:t>I Thess. 2:7-11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is Looking for a Few Good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/>
              <a:t>CONSISTENCY</a:t>
            </a:r>
          </a:p>
          <a:p>
            <a:r>
              <a:rPr lang="en-US" sz="3600" dirty="0" smtClean="0"/>
              <a:t>Men who put </a:t>
            </a:r>
            <a:r>
              <a:rPr lang="en-US" sz="3600" b="1" u="sng" dirty="0" smtClean="0"/>
              <a:t>character</a:t>
            </a:r>
            <a:r>
              <a:rPr lang="en-US" sz="3600" dirty="0" smtClean="0"/>
              <a:t> before </a:t>
            </a:r>
            <a:r>
              <a:rPr lang="en-US" sz="3600" b="1" u="sng" dirty="0" smtClean="0"/>
              <a:t>conformity.</a:t>
            </a:r>
          </a:p>
          <a:p>
            <a:pPr lvl="1"/>
            <a:r>
              <a:rPr lang="en-US" sz="3200" dirty="0" smtClean="0"/>
              <a:t>Phil. 2:22</a:t>
            </a:r>
          </a:p>
          <a:p>
            <a:pPr lvl="2"/>
            <a:r>
              <a:rPr lang="en-US" sz="3000" dirty="0" smtClean="0"/>
              <a:t>Timothy had proven his worth in his service to the gospel. </a:t>
            </a:r>
          </a:p>
          <a:p>
            <a:pPr lvl="1"/>
            <a:r>
              <a:rPr lang="en-US" sz="3200" dirty="0" smtClean="0"/>
              <a:t>Prov. 10:9</a:t>
            </a:r>
          </a:p>
          <a:p>
            <a:pPr lvl="2"/>
            <a:r>
              <a:rPr lang="en-US" sz="3000" i="1" dirty="0" smtClean="0"/>
              <a:t>“The man of integrity walks securely”</a:t>
            </a:r>
            <a:endParaRPr lang="en-US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is Looking for a Few Good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/>
              <a:t>COOPERATION</a:t>
            </a:r>
          </a:p>
          <a:p>
            <a:r>
              <a:rPr lang="en-US" sz="3600" dirty="0" smtClean="0"/>
              <a:t>Men who put </a:t>
            </a:r>
            <a:r>
              <a:rPr lang="en-US" sz="3600" b="1" u="sng" dirty="0" smtClean="0"/>
              <a:t>cooperation</a:t>
            </a:r>
            <a:r>
              <a:rPr lang="en-US" sz="3600" b="1" dirty="0" smtClean="0"/>
              <a:t> </a:t>
            </a:r>
            <a:r>
              <a:rPr lang="en-US" sz="3600" dirty="0" smtClean="0"/>
              <a:t>before </a:t>
            </a:r>
            <a:r>
              <a:rPr lang="en-US" sz="3600" b="1" u="sng" dirty="0" smtClean="0"/>
              <a:t>competition.</a:t>
            </a:r>
          </a:p>
          <a:p>
            <a:pPr lvl="1"/>
            <a:r>
              <a:rPr lang="en-US" sz="3200" dirty="0" smtClean="0"/>
              <a:t>Example of </a:t>
            </a:r>
            <a:r>
              <a:rPr lang="en-US" sz="3200" dirty="0" err="1" smtClean="0"/>
              <a:t>Epaphroditus</a:t>
            </a:r>
            <a:r>
              <a:rPr lang="en-US" sz="3200" dirty="0" smtClean="0"/>
              <a:t>- Phil. 2:25a</a:t>
            </a:r>
          </a:p>
          <a:p>
            <a:pPr lvl="1"/>
            <a:r>
              <a:rPr lang="en-US" sz="3200" dirty="0" smtClean="0"/>
              <a:t>Three terms of endearment:</a:t>
            </a:r>
          </a:p>
          <a:p>
            <a:pPr lvl="2"/>
            <a:r>
              <a:rPr lang="en-US" sz="3000" i="1" dirty="0" smtClean="0"/>
              <a:t>“My brother”</a:t>
            </a:r>
          </a:p>
          <a:p>
            <a:pPr lvl="2"/>
            <a:r>
              <a:rPr lang="en-US" sz="3000" i="1" dirty="0" smtClean="0"/>
              <a:t>“Fellow worker”</a:t>
            </a:r>
          </a:p>
          <a:p>
            <a:pPr lvl="2"/>
            <a:r>
              <a:rPr lang="en-US" sz="3000" i="1" dirty="0" smtClean="0"/>
              <a:t>“Fellow soldier”</a:t>
            </a:r>
          </a:p>
          <a:p>
            <a:pPr lvl="1"/>
            <a:r>
              <a:rPr lang="en-US" sz="3200" dirty="0" smtClean="0"/>
              <a:t>Judges 20:11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is Looking for a Few Good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/>
              <a:t>COMMITMENT</a:t>
            </a:r>
          </a:p>
          <a:p>
            <a:r>
              <a:rPr lang="en-US" sz="3600" dirty="0" smtClean="0"/>
              <a:t>Men who put </a:t>
            </a:r>
            <a:r>
              <a:rPr lang="en-US" sz="3600" b="1" u="sng" dirty="0" smtClean="0"/>
              <a:t>Christ</a:t>
            </a:r>
            <a:r>
              <a:rPr lang="en-US" sz="3600" dirty="0" smtClean="0"/>
              <a:t> before </a:t>
            </a:r>
            <a:r>
              <a:rPr lang="en-US" sz="3600" b="1" u="sng" dirty="0" smtClean="0"/>
              <a:t>comfort.</a:t>
            </a:r>
          </a:p>
          <a:p>
            <a:pPr lvl="1"/>
            <a:r>
              <a:rPr lang="en-US" sz="3200" dirty="0" err="1" smtClean="0"/>
              <a:t>Epaphroditus</a:t>
            </a:r>
            <a:r>
              <a:rPr lang="en-US" sz="3200" dirty="0" smtClean="0"/>
              <a:t>- He was ill and almost died attempting to help Paul-            Phil. 2:25b-27</a:t>
            </a:r>
          </a:p>
          <a:p>
            <a:pPr lvl="1"/>
            <a:r>
              <a:rPr lang="en-US" sz="3200" dirty="0" smtClean="0"/>
              <a:t>James 2:17</a:t>
            </a:r>
          </a:p>
          <a:p>
            <a:pPr lvl="1"/>
            <a:r>
              <a:rPr lang="en-US" sz="3200" dirty="0" smtClean="0"/>
              <a:t>Phil. 3:8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is Looking for a Few Good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/>
              <a:t>COURAGE</a:t>
            </a:r>
          </a:p>
          <a:p>
            <a:r>
              <a:rPr lang="en-US" sz="3600" dirty="0" smtClean="0"/>
              <a:t>Men who put </a:t>
            </a:r>
            <a:r>
              <a:rPr lang="en-US" sz="3600" b="1" u="sng" dirty="0" smtClean="0"/>
              <a:t>service</a:t>
            </a:r>
            <a:r>
              <a:rPr lang="en-US" sz="3600" dirty="0" smtClean="0"/>
              <a:t> before </a:t>
            </a:r>
            <a:r>
              <a:rPr lang="en-US" sz="3600" b="1" u="sng" dirty="0" smtClean="0"/>
              <a:t>security. </a:t>
            </a:r>
          </a:p>
          <a:p>
            <a:pPr lvl="1"/>
            <a:r>
              <a:rPr lang="en-US" sz="3600" dirty="0" smtClean="0"/>
              <a:t>Phil. 2:29-30</a:t>
            </a:r>
          </a:p>
          <a:p>
            <a:pPr lvl="1"/>
            <a:r>
              <a:rPr lang="en-US" sz="3600" dirty="0" smtClean="0"/>
              <a:t>Romans 12:1-2</a:t>
            </a:r>
          </a:p>
          <a:p>
            <a:pPr lvl="1"/>
            <a:r>
              <a:rPr lang="en-US" sz="3600" dirty="0" smtClean="0"/>
              <a:t>Mark 8:35</a:t>
            </a:r>
          </a:p>
          <a:p>
            <a:pPr lvl="1"/>
            <a:r>
              <a:rPr lang="en-US" sz="3600" dirty="0" smtClean="0"/>
              <a:t>II Chron. 16:9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187</TotalTime>
  <Words>233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God is Looking for a Few Good People</vt:lpstr>
      <vt:lpstr>God is Looking for a Few Good People</vt:lpstr>
      <vt:lpstr>God is Looking for a Few Good People</vt:lpstr>
      <vt:lpstr>God is Looking for a Few Good People</vt:lpstr>
      <vt:lpstr>God is Looking for a Few Good People</vt:lpstr>
      <vt:lpstr>God is Looking for a Few Good People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CPressnell</dc:creator>
  <cp:lastModifiedBy>CPressnell</cp:lastModifiedBy>
  <cp:revision>15</cp:revision>
  <dcterms:created xsi:type="dcterms:W3CDTF">2016-01-03T00:55:37Z</dcterms:created>
  <dcterms:modified xsi:type="dcterms:W3CDTF">2016-01-03T04:13:37Z</dcterms:modified>
</cp:coreProperties>
</file>