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6A3E73-904C-4532-84B6-2E0BF83C746F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31CFF2-10A4-472F-98AC-0A079823DC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into your </a:t>
            </a:r>
            <a:r>
              <a:rPr lang="en-US" b="1" dirty="0" smtClean="0"/>
              <a:t>ROUTINE</a:t>
            </a:r>
            <a:r>
              <a:rPr lang="en-US" dirty="0" smtClean="0"/>
              <a:t> in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00150"/>
            <a:ext cx="8610600" cy="36576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Exodus 25:40, “</a:t>
            </a:r>
            <a:r>
              <a:rPr lang="en-US" sz="3600" i="1" dirty="0" smtClean="0"/>
              <a:t>And see that you make them after the pattern for them, which is being shown you on the mountain.”</a:t>
            </a:r>
          </a:p>
          <a:p>
            <a:r>
              <a:rPr lang="en-US" sz="3600" dirty="0" smtClean="0"/>
              <a:t>Defining Routine (according to Merriam-Web.)</a:t>
            </a:r>
          </a:p>
          <a:p>
            <a:pPr lvl="1"/>
            <a:r>
              <a:rPr lang="en-US" sz="3300" dirty="0" smtClean="0"/>
              <a:t>Regular way of doing things in a particular order.</a:t>
            </a:r>
          </a:p>
          <a:p>
            <a:pPr lvl="2"/>
            <a:r>
              <a:rPr lang="en-US" sz="3200" dirty="0" smtClean="0"/>
              <a:t>This speaks to the plan of action (habit).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into your </a:t>
            </a:r>
            <a:r>
              <a:rPr lang="en-US" b="1" dirty="0" smtClean="0"/>
              <a:t>ROUTINE</a:t>
            </a:r>
            <a:r>
              <a:rPr lang="en-US" dirty="0" smtClean="0"/>
              <a:t> in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00150"/>
            <a:ext cx="8610600" cy="3733800"/>
          </a:xfrm>
        </p:spPr>
        <p:txBody>
          <a:bodyPr>
            <a:normAutofit fontScale="92500" lnSpcReduction="10000"/>
          </a:bodyPr>
          <a:lstStyle/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3500" dirty="0" smtClean="0"/>
              <a:t>A boring state or situation in which things are always done the same way</a:t>
            </a:r>
            <a:r>
              <a:rPr lang="en-US" sz="3500" dirty="0" smtClean="0"/>
              <a:t>.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3200" dirty="0" smtClean="0"/>
              <a:t>This speaks to the perspective (attitude)</a:t>
            </a:r>
          </a:p>
          <a:p>
            <a:r>
              <a:rPr lang="en-US" sz="3600" dirty="0" smtClean="0"/>
              <a:t>What routine/s do you like to follow?</a:t>
            </a:r>
          </a:p>
          <a:p>
            <a:r>
              <a:rPr lang="en-US" sz="3600" dirty="0" smtClean="0"/>
              <a:t>Breakfast and shower routine.</a:t>
            </a:r>
          </a:p>
          <a:p>
            <a:r>
              <a:rPr lang="en-US" sz="3600" dirty="0" smtClean="0"/>
              <a:t>Another way of expressing this idea is with the word pattern.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into your </a:t>
            </a:r>
            <a:r>
              <a:rPr lang="en-US" b="1" dirty="0" smtClean="0"/>
              <a:t>ROUTINE</a:t>
            </a:r>
            <a:r>
              <a:rPr lang="en-US" dirty="0" smtClean="0"/>
              <a:t> in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00150"/>
            <a:ext cx="8537448" cy="394335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Biblical examples of following a routine:</a:t>
            </a:r>
          </a:p>
          <a:p>
            <a:pPr lvl="1"/>
            <a:r>
              <a:rPr lang="en-US" sz="3200" dirty="0" smtClean="0"/>
              <a:t>II Kings 18:6- Hezekiah</a:t>
            </a:r>
          </a:p>
          <a:p>
            <a:pPr lvl="1"/>
            <a:r>
              <a:rPr lang="en-US" sz="3200" dirty="0" smtClean="0"/>
              <a:t>II Kings 22:2- Josiah</a:t>
            </a:r>
          </a:p>
          <a:p>
            <a:pPr lvl="1"/>
            <a:r>
              <a:rPr lang="en-US" sz="3200" dirty="0" smtClean="0"/>
              <a:t>John 4:24 </a:t>
            </a:r>
          </a:p>
          <a:p>
            <a:pPr lvl="1"/>
            <a:r>
              <a:rPr lang="en-US" sz="3200" dirty="0" smtClean="0"/>
              <a:t>Heb. 8:5</a:t>
            </a:r>
          </a:p>
          <a:p>
            <a:pPr lvl="1"/>
            <a:r>
              <a:rPr lang="en-US" sz="3200" dirty="0" smtClean="0"/>
              <a:t>Titus 2:7</a:t>
            </a:r>
          </a:p>
          <a:p>
            <a:pPr lvl="2"/>
            <a:r>
              <a:rPr lang="en-US" sz="3200" dirty="0" smtClean="0"/>
              <a:t>These last two verses represent our redemption and relationship with God.  (Some might call it issues of salvation and worship)</a:t>
            </a:r>
          </a:p>
          <a:p>
            <a:pPr lvl="1"/>
            <a:endParaRPr lang="en-US" sz="3300" dirty="0" smtClean="0"/>
          </a:p>
          <a:p>
            <a:pPr lvl="1"/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into your </a:t>
            </a:r>
            <a:r>
              <a:rPr lang="en-US" b="1" dirty="0" smtClean="0"/>
              <a:t>ROUTINE</a:t>
            </a:r>
            <a:r>
              <a:rPr lang="en-US" dirty="0" smtClean="0"/>
              <a:t> in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00150"/>
            <a:ext cx="8839200" cy="3943350"/>
          </a:xfrm>
        </p:spPr>
        <p:txBody>
          <a:bodyPr>
            <a:normAutofit lnSpcReduction="10000"/>
          </a:bodyPr>
          <a:lstStyle/>
          <a:p>
            <a:r>
              <a:rPr lang="en-US" sz="3500" dirty="0" smtClean="0"/>
              <a:t>Early Christians had a routine.</a:t>
            </a:r>
          </a:p>
          <a:p>
            <a:pPr lvl="1"/>
            <a:r>
              <a:rPr lang="en-US" sz="3300" dirty="0" smtClean="0"/>
              <a:t>Acts 2:42,46-47</a:t>
            </a:r>
          </a:p>
          <a:p>
            <a:pPr lvl="1"/>
            <a:r>
              <a:rPr lang="en-US" sz="3300" dirty="0" smtClean="0"/>
              <a:t>4 Tips for us each day</a:t>
            </a:r>
          </a:p>
          <a:p>
            <a:pPr lvl="2"/>
            <a:r>
              <a:rPr lang="en-US" sz="3000" dirty="0" smtClean="0"/>
              <a:t>Worship- Spend time w/God</a:t>
            </a:r>
          </a:p>
          <a:p>
            <a:pPr lvl="2"/>
            <a:r>
              <a:rPr lang="en-US" sz="3000" dirty="0" smtClean="0"/>
              <a:t>Fellowship- Spend time considering your brethren</a:t>
            </a:r>
          </a:p>
          <a:p>
            <a:pPr lvl="2"/>
            <a:r>
              <a:rPr lang="en-US" sz="3000" dirty="0" smtClean="0"/>
              <a:t>Gladness and praise- Spend time talking a/God</a:t>
            </a:r>
          </a:p>
          <a:p>
            <a:pPr lvl="2"/>
            <a:r>
              <a:rPr lang="en-US" sz="3000" dirty="0" smtClean="0"/>
              <a:t>Have favor with all people- Spend time doing good.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</TotalTime>
  <Words>210</Words>
  <Application>Microsoft Office PowerPoint</Application>
  <PresentationFormat>On-screen Show (16:9)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Median</vt:lpstr>
      <vt:lpstr>Getting into your ROUTINE in 2016</vt:lpstr>
      <vt:lpstr>Getting into your ROUTINE in 2016</vt:lpstr>
      <vt:lpstr>Getting into your ROUTINE in 2016</vt:lpstr>
      <vt:lpstr>Getting into your ROUTINE in 2016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into your ROUTINE in 2016</dc:title>
  <dc:creator>CPressnell</dc:creator>
  <cp:lastModifiedBy>CPressnell</cp:lastModifiedBy>
  <cp:revision>3</cp:revision>
  <dcterms:created xsi:type="dcterms:W3CDTF">2016-01-03T22:01:07Z</dcterms:created>
  <dcterms:modified xsi:type="dcterms:W3CDTF">2016-01-03T22:25:58Z</dcterms:modified>
</cp:coreProperties>
</file>