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6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485B-7F5C-40D6-9370-FB001B60CAEF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BE93F-62A3-4195-9E51-5F784E36F0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orshiphousemedia.s3.amazonaws.com/images/main/s/mo/ima/mo/themessiahsman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959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ld English Text MT" pitchFamily="66" charset="0"/>
              </a:rPr>
              <a:t>52 Weeks of </a:t>
            </a:r>
            <a:r>
              <a:rPr lang="en-US" dirty="0">
                <a:solidFill>
                  <a:schemeClr val="bg1"/>
                </a:solidFill>
                <a:latin typeface="Old English Text MT" pitchFamily="66" charset="0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Old English Text MT" pitchFamily="66" charset="0"/>
              </a:rPr>
              <a:t>hristmas</a:t>
            </a:r>
            <a:endParaRPr lang="en-US" dirty="0">
              <a:solidFill>
                <a:schemeClr val="bg1"/>
              </a:solidFill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Text: Acts 20:7</a:t>
            </a:r>
          </a:p>
          <a:p>
            <a:pPr algn="ctr">
              <a:spcBef>
                <a:spcPts val="30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ETYMOLOGY OF THE WORD “CHRISTMAS”</a:t>
            </a:r>
          </a:p>
          <a:p>
            <a:pPr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Has come to mean a celebration of </a:t>
            </a:r>
            <a:r>
              <a:rPr lang="en-US" sz="3000" b="1" u="sng" dirty="0" smtClean="0">
                <a:solidFill>
                  <a:schemeClr val="bg1"/>
                </a:solidFill>
              </a:rPr>
              <a:t>Jesus’ birth.</a:t>
            </a:r>
          </a:p>
          <a:p>
            <a:pPr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Word Study reveals</a:t>
            </a:r>
          </a:p>
          <a:p>
            <a:pPr lvl="1"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Christ means- Anointed one</a:t>
            </a:r>
          </a:p>
          <a:p>
            <a:pPr lvl="1">
              <a:spcBef>
                <a:spcPts val="300"/>
              </a:spcBef>
            </a:pPr>
            <a:r>
              <a:rPr lang="en-US" sz="3000" dirty="0" err="1" smtClean="0">
                <a:solidFill>
                  <a:schemeClr val="bg1"/>
                </a:solidFill>
              </a:rPr>
              <a:t>Mas</a:t>
            </a:r>
            <a:r>
              <a:rPr lang="en-US" sz="3000" dirty="0" smtClean="0">
                <a:solidFill>
                  <a:schemeClr val="bg1"/>
                </a:solidFill>
              </a:rPr>
              <a:t> means- feast, festival, mass</a:t>
            </a:r>
          </a:p>
          <a:p>
            <a:pPr lvl="1"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Better meant to celebrate </a:t>
            </a:r>
            <a:r>
              <a:rPr lang="en-US" sz="3000" b="1" u="sng" dirty="0" smtClean="0">
                <a:solidFill>
                  <a:schemeClr val="bg1"/>
                </a:solidFill>
              </a:rPr>
              <a:t>Jesus’ death.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orshiphousemedia.s3.amazonaws.com/images/main/s/mo/ima/mo/themessiahsman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959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ld English Text MT" pitchFamily="66" charset="0"/>
              </a:rPr>
              <a:t>52 Weeks of Christmas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409574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900" b="1" dirty="0" smtClean="0">
                <a:solidFill>
                  <a:schemeClr val="bg1"/>
                </a:solidFill>
              </a:rPr>
              <a:t>CHRISTMAS TREE ANALOGY</a:t>
            </a:r>
          </a:p>
          <a:p>
            <a:pPr>
              <a:spcBef>
                <a:spcPts val="300"/>
              </a:spcBef>
            </a:pPr>
            <a:r>
              <a:rPr lang="en-US" dirty="0" smtClean="0">
                <a:solidFill>
                  <a:schemeClr val="bg1"/>
                </a:solidFill>
              </a:rPr>
              <a:t>The true </a:t>
            </a:r>
            <a:r>
              <a:rPr lang="en-US" b="1" u="sng" dirty="0" smtClean="0">
                <a:solidFill>
                  <a:schemeClr val="bg1"/>
                </a:solidFill>
              </a:rPr>
              <a:t>Christmas tree</a:t>
            </a:r>
            <a:r>
              <a:rPr lang="en-US" dirty="0" smtClean="0">
                <a:solidFill>
                  <a:schemeClr val="bg1"/>
                </a:solidFill>
              </a:rPr>
              <a:t> is better represented as the </a:t>
            </a:r>
            <a:r>
              <a:rPr lang="en-US" b="1" u="sng" dirty="0" smtClean="0">
                <a:solidFill>
                  <a:schemeClr val="bg1"/>
                </a:solidFill>
              </a:rPr>
              <a:t>cross.</a:t>
            </a:r>
          </a:p>
          <a:p>
            <a:pPr lvl="1">
              <a:spcBef>
                <a:spcPts val="300"/>
              </a:spcBef>
            </a:pPr>
            <a:r>
              <a:rPr lang="en-US" b="1" u="sng" dirty="0" smtClean="0">
                <a:solidFill>
                  <a:schemeClr val="bg1"/>
                </a:solidFill>
              </a:rPr>
              <a:t>Acts 5:30</a:t>
            </a:r>
          </a:p>
          <a:p>
            <a:pPr lvl="1">
              <a:spcBef>
                <a:spcPts val="300"/>
              </a:spcBef>
            </a:pPr>
            <a:r>
              <a:rPr lang="en-US" b="1" u="sng" dirty="0" smtClean="0">
                <a:solidFill>
                  <a:schemeClr val="bg1"/>
                </a:solidFill>
              </a:rPr>
              <a:t>Gal. 3:13</a:t>
            </a:r>
          </a:p>
          <a:p>
            <a:pPr lvl="1">
              <a:spcBef>
                <a:spcPts val="300"/>
              </a:spcBef>
            </a:pPr>
            <a:r>
              <a:rPr lang="en-US" b="1" u="sng" dirty="0" smtClean="0">
                <a:solidFill>
                  <a:schemeClr val="bg1"/>
                </a:solidFill>
              </a:rPr>
              <a:t>I Peter 2:24</a:t>
            </a:r>
          </a:p>
          <a:p>
            <a:pPr>
              <a:spcBef>
                <a:spcPts val="300"/>
              </a:spcBef>
            </a:pPr>
            <a:r>
              <a:rPr lang="en-US" dirty="0" smtClean="0">
                <a:solidFill>
                  <a:schemeClr val="bg1"/>
                </a:solidFill>
              </a:rPr>
              <a:t>The true spirit of Christmas is observed each week in the celebration of Jesus’ death on the cross.</a:t>
            </a:r>
          </a:p>
          <a:p>
            <a:pPr>
              <a:spcBef>
                <a:spcPts val="30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orshiphousemedia.s3.amazonaws.com/images/main/s/mo/ima/mo/themessiahsman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959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ld English Text MT" pitchFamily="66" charset="0"/>
              </a:rPr>
              <a:t>52 Weeks of Christmas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534400" cy="394334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CHRISTMAS TREE GIFT</a:t>
            </a:r>
          </a:p>
          <a:p>
            <a:pPr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Christians have accepted this gift.</a:t>
            </a:r>
          </a:p>
          <a:p>
            <a:pPr lvl="1"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I Cor. 1:18</a:t>
            </a:r>
          </a:p>
          <a:p>
            <a:pPr lvl="1"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Col. 1:20; 2:13-15</a:t>
            </a:r>
          </a:p>
          <a:p>
            <a:pPr lvl="1"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Eph. 2:13-16</a:t>
            </a:r>
          </a:p>
          <a:p>
            <a:pPr lvl="1"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I Peter 2:24</a:t>
            </a:r>
          </a:p>
          <a:p>
            <a:pPr>
              <a:spcBef>
                <a:spcPts val="30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If you are not a Christian then your gift remains </a:t>
            </a:r>
            <a:r>
              <a:rPr lang="en-US" sz="3000" b="1" u="sng" dirty="0" smtClean="0">
                <a:solidFill>
                  <a:schemeClr val="bg1"/>
                </a:solidFill>
              </a:rPr>
              <a:t>unopened</a:t>
            </a:r>
            <a:r>
              <a:rPr lang="en-US" sz="3000" dirty="0" smtClean="0">
                <a:solidFill>
                  <a:schemeClr val="bg1"/>
                </a:solidFill>
              </a:rPr>
              <a:t>.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66" y="1319"/>
            <a:ext cx="3693634" cy="51211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04950"/>
            <a:ext cx="1447800" cy="18404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8144" y="234315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Chris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118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</TotalTime>
  <Words>135</Words>
  <Application>Microsoft Office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Old English Text MT</vt:lpstr>
      <vt:lpstr>Office Theme</vt:lpstr>
      <vt:lpstr>52 Weeks of Christmas</vt:lpstr>
      <vt:lpstr>52 Weeks of Christmas</vt:lpstr>
      <vt:lpstr>52 Weeks of Christmas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52 Weeks of Christmas</dc:title>
  <dc:creator>Terry</dc:creator>
  <cp:lastModifiedBy>Chris Pressnell</cp:lastModifiedBy>
  <cp:revision>7</cp:revision>
  <dcterms:created xsi:type="dcterms:W3CDTF">2015-12-26T21:19:39Z</dcterms:created>
  <dcterms:modified xsi:type="dcterms:W3CDTF">2015-12-27T15:29:25Z</dcterms:modified>
</cp:coreProperties>
</file>